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9" r:id="rId9"/>
    <p:sldId id="271" r:id="rId10"/>
    <p:sldId id="275" r:id="rId11"/>
    <p:sldId id="267" r:id="rId12"/>
    <p:sldId id="268" r:id="rId13"/>
    <p:sldId id="270" r:id="rId14"/>
    <p:sldId id="273" r:id="rId15"/>
    <p:sldId id="278" r:id="rId16"/>
    <p:sldId id="272" r:id="rId17"/>
    <p:sldId id="279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D1434"/>
    <a:srgbClr val="E9E7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12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DF575-866B-4903-80F1-D67C729579BB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3C1FA8FB-6BF1-4420-811A-727A62A54EEC}">
      <dgm:prSet/>
      <dgm:spPr/>
      <dgm:t>
        <a:bodyPr/>
        <a:lstStyle/>
        <a:p>
          <a:pPr algn="l" rtl="0"/>
          <a:r>
            <a:rPr lang="ru-RU" dirty="0" err="1" smtClean="0"/>
            <a:t>Кафедри</a:t>
          </a:r>
          <a:r>
            <a:rPr lang="ru-RU" dirty="0" smtClean="0"/>
            <a:t> </a:t>
          </a:r>
          <a:r>
            <a:rPr lang="ru-RU" dirty="0" err="1" smtClean="0"/>
            <a:t>інституту</a:t>
          </a:r>
          <a:r>
            <a:rPr lang="ru-RU" dirty="0" smtClean="0"/>
            <a:t>: </a:t>
          </a:r>
          <a:endParaRPr lang="ru-RU" dirty="0"/>
        </a:p>
      </dgm:t>
    </dgm:pt>
    <dgm:pt modelId="{24787BB0-4CBF-43C8-8323-EDC606FF1C4C}" type="parTrans" cxnId="{4384796D-B9BF-4517-BCBB-CA7F45390A27}">
      <dgm:prSet/>
      <dgm:spPr/>
      <dgm:t>
        <a:bodyPr/>
        <a:lstStyle/>
        <a:p>
          <a:endParaRPr lang="ru-RU"/>
        </a:p>
      </dgm:t>
    </dgm:pt>
    <dgm:pt modelId="{323FBFDB-2919-48B7-9799-764460254A84}" type="sibTrans" cxnId="{4384796D-B9BF-4517-BCBB-CA7F45390A27}">
      <dgm:prSet/>
      <dgm:spPr/>
      <dgm:t>
        <a:bodyPr/>
        <a:lstStyle/>
        <a:p>
          <a:endParaRPr lang="ru-RU"/>
        </a:p>
      </dgm:t>
    </dgm:pt>
    <dgm:pt modelId="{82B4AC12-11F4-4194-B78C-75088AEEAFF7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Інтелектуальних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управляючих</a:t>
          </a:r>
          <a:r>
            <a:rPr lang="ru-RU" dirty="0" smtClean="0">
              <a:solidFill>
                <a:schemeClr val="tx2"/>
              </a:solidFill>
            </a:rPr>
            <a:t> та </a:t>
          </a:r>
          <a:r>
            <a:rPr lang="ru-RU" dirty="0" err="1" smtClean="0">
              <a:solidFill>
                <a:schemeClr val="tx2"/>
              </a:solidFill>
            </a:rPr>
            <a:t>обчислювальних</a:t>
          </a:r>
          <a:r>
            <a:rPr lang="ru-RU" dirty="0" smtClean="0">
              <a:solidFill>
                <a:schemeClr val="tx2"/>
              </a:solidFill>
            </a:rPr>
            <a:t> систем</a:t>
          </a:r>
          <a:endParaRPr lang="ru-RU" dirty="0">
            <a:solidFill>
              <a:schemeClr val="tx2"/>
            </a:solidFill>
          </a:endParaRPr>
        </a:p>
      </dgm:t>
    </dgm:pt>
    <dgm:pt modelId="{DB856E04-0DCE-43FA-ACD9-0DE3C8EC2D4E}" type="parTrans" cxnId="{911D9F55-F278-49A5-8303-5CD947B2D375}">
      <dgm:prSet/>
      <dgm:spPr/>
      <dgm:t>
        <a:bodyPr/>
        <a:lstStyle/>
        <a:p>
          <a:endParaRPr lang="ru-RU"/>
        </a:p>
      </dgm:t>
    </dgm:pt>
    <dgm:pt modelId="{940FD2E1-402E-4ECC-B3E4-E2A25A2D44F5}" type="sibTrans" cxnId="{911D9F55-F278-49A5-8303-5CD947B2D375}">
      <dgm:prSet/>
      <dgm:spPr/>
      <dgm:t>
        <a:bodyPr/>
        <a:lstStyle/>
        <a:p>
          <a:endParaRPr lang="ru-RU"/>
        </a:p>
      </dgm:t>
    </dgm:pt>
    <dgm:pt modelId="{E3A5C6A6-FAD2-4A92-91B8-DE874C57D9FD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Економічної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кібернетики</a:t>
          </a:r>
          <a:endParaRPr lang="ru-RU" dirty="0">
            <a:solidFill>
              <a:schemeClr val="tx2"/>
            </a:solidFill>
          </a:endParaRPr>
        </a:p>
      </dgm:t>
    </dgm:pt>
    <dgm:pt modelId="{B47F3CB1-1FA9-4FF2-B8BE-101846974970}" type="parTrans" cxnId="{6D9DCD97-6E09-431B-8E91-EED263BA05E9}">
      <dgm:prSet/>
      <dgm:spPr/>
      <dgm:t>
        <a:bodyPr/>
        <a:lstStyle/>
        <a:p>
          <a:endParaRPr lang="ru-RU"/>
        </a:p>
      </dgm:t>
    </dgm:pt>
    <dgm:pt modelId="{67B7C983-7F20-47B8-9FE2-1141F741F4E0}" type="sibTrans" cxnId="{6D9DCD97-6E09-431B-8E91-EED263BA05E9}">
      <dgm:prSet/>
      <dgm:spPr/>
      <dgm:t>
        <a:bodyPr/>
        <a:lstStyle/>
        <a:p>
          <a:endParaRPr lang="ru-RU"/>
        </a:p>
      </dgm:t>
    </dgm:pt>
    <dgm:pt modelId="{AFE3C283-E7C4-467C-9469-DC1CBF59428D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Інформаційних</a:t>
          </a:r>
          <a:r>
            <a:rPr lang="ru-RU" dirty="0" smtClean="0">
              <a:solidFill>
                <a:schemeClr val="tx2"/>
              </a:solidFill>
            </a:rPr>
            <a:t> систем і </a:t>
          </a:r>
          <a:r>
            <a:rPr lang="ru-RU" dirty="0" err="1" smtClean="0">
              <a:solidFill>
                <a:schemeClr val="tx2"/>
              </a:solidFill>
            </a:rPr>
            <a:t>технологій</a:t>
          </a:r>
          <a:r>
            <a:rPr lang="ru-RU" dirty="0" smtClean="0">
              <a:solidFill>
                <a:schemeClr val="tx2"/>
              </a:solidFill>
            </a:rPr>
            <a:t> </a:t>
          </a:r>
          <a:endParaRPr lang="ru-RU" dirty="0">
            <a:solidFill>
              <a:schemeClr val="tx2"/>
            </a:solidFill>
          </a:endParaRPr>
        </a:p>
      </dgm:t>
    </dgm:pt>
    <dgm:pt modelId="{CFCC94EC-D15C-430C-B945-2E5AB4EBDC64}" type="parTrans" cxnId="{EC75297B-68D9-4E49-90B3-7B04AC0B060B}">
      <dgm:prSet/>
      <dgm:spPr/>
      <dgm:t>
        <a:bodyPr/>
        <a:lstStyle/>
        <a:p>
          <a:endParaRPr lang="ru-RU"/>
        </a:p>
      </dgm:t>
    </dgm:pt>
    <dgm:pt modelId="{045C430B-13EF-4237-91E5-02F2A778C84B}" type="sibTrans" cxnId="{EC75297B-68D9-4E49-90B3-7B04AC0B060B}">
      <dgm:prSet/>
      <dgm:spPr/>
      <dgm:t>
        <a:bodyPr/>
        <a:lstStyle/>
        <a:p>
          <a:endParaRPr lang="ru-RU"/>
        </a:p>
      </dgm:t>
    </dgm:pt>
    <dgm:pt modelId="{48240C11-38C6-4459-9A71-CC507222734A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Техногенно-екологічної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безпеки</a:t>
          </a:r>
          <a:r>
            <a:rPr lang="ru-RU" dirty="0" smtClean="0">
              <a:solidFill>
                <a:schemeClr val="tx2"/>
              </a:solidFill>
            </a:rPr>
            <a:t>. </a:t>
          </a:r>
          <a:endParaRPr lang="ru-RU" dirty="0">
            <a:solidFill>
              <a:schemeClr val="tx2"/>
            </a:solidFill>
          </a:endParaRPr>
        </a:p>
      </dgm:t>
    </dgm:pt>
    <dgm:pt modelId="{D7F5454D-6F30-4342-8C7A-156D30B546EA}" type="parTrans" cxnId="{63C548FB-F7C0-40C8-AD11-E9C865144CC3}">
      <dgm:prSet/>
      <dgm:spPr/>
      <dgm:t>
        <a:bodyPr/>
        <a:lstStyle/>
        <a:p>
          <a:endParaRPr lang="ru-RU"/>
        </a:p>
      </dgm:t>
    </dgm:pt>
    <dgm:pt modelId="{41B2AC48-2474-4BF2-B3AF-AD04F1AFDA2B}" type="sibTrans" cxnId="{63C548FB-F7C0-40C8-AD11-E9C865144CC3}">
      <dgm:prSet/>
      <dgm:spPr/>
      <dgm:t>
        <a:bodyPr/>
        <a:lstStyle/>
        <a:p>
          <a:endParaRPr lang="ru-RU"/>
        </a:p>
      </dgm:t>
    </dgm:pt>
    <dgm:pt modelId="{46E39BFC-7264-43E1-9631-0BA89907BA6C}" type="pres">
      <dgm:prSet presAssocID="{FDEDF575-866B-4903-80F1-D67C72957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3A4DD-599F-4CD2-BF48-74A0E70584B6}" type="pres">
      <dgm:prSet presAssocID="{3C1FA8FB-6BF1-4420-811A-727A62A54E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E22E8-B4F8-4CEB-BD28-0D38244C587F}" type="pres">
      <dgm:prSet presAssocID="{3C1FA8FB-6BF1-4420-811A-727A62A54E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D9F55-F278-49A5-8303-5CD947B2D375}" srcId="{3C1FA8FB-6BF1-4420-811A-727A62A54EEC}" destId="{82B4AC12-11F4-4194-B78C-75088AEEAFF7}" srcOrd="0" destOrd="0" parTransId="{DB856E04-0DCE-43FA-ACD9-0DE3C8EC2D4E}" sibTransId="{940FD2E1-402E-4ECC-B3E4-E2A25A2D44F5}"/>
    <dgm:cxn modelId="{76D6F6F6-685A-40B1-A25E-45E042E6D0A1}" type="presOf" srcId="{FDEDF575-866B-4903-80F1-D67C729579BB}" destId="{46E39BFC-7264-43E1-9631-0BA89907BA6C}" srcOrd="0" destOrd="0" presId="urn:microsoft.com/office/officeart/2005/8/layout/vList2"/>
    <dgm:cxn modelId="{F46C2A89-A5AC-496F-8E23-443C0315E50F}" type="presOf" srcId="{AFE3C283-E7C4-467C-9469-DC1CBF59428D}" destId="{49EE22E8-B4F8-4CEB-BD28-0D38244C587F}" srcOrd="0" destOrd="2" presId="urn:microsoft.com/office/officeart/2005/8/layout/vList2"/>
    <dgm:cxn modelId="{7ABF63D9-C3D6-4AA1-ABF5-8C2A0770B29A}" type="presOf" srcId="{48240C11-38C6-4459-9A71-CC507222734A}" destId="{49EE22E8-B4F8-4CEB-BD28-0D38244C587F}" srcOrd="0" destOrd="3" presId="urn:microsoft.com/office/officeart/2005/8/layout/vList2"/>
    <dgm:cxn modelId="{EC75297B-68D9-4E49-90B3-7B04AC0B060B}" srcId="{3C1FA8FB-6BF1-4420-811A-727A62A54EEC}" destId="{AFE3C283-E7C4-467C-9469-DC1CBF59428D}" srcOrd="2" destOrd="0" parTransId="{CFCC94EC-D15C-430C-B945-2E5AB4EBDC64}" sibTransId="{045C430B-13EF-4237-91E5-02F2A778C84B}"/>
    <dgm:cxn modelId="{63C548FB-F7C0-40C8-AD11-E9C865144CC3}" srcId="{3C1FA8FB-6BF1-4420-811A-727A62A54EEC}" destId="{48240C11-38C6-4459-9A71-CC507222734A}" srcOrd="3" destOrd="0" parTransId="{D7F5454D-6F30-4342-8C7A-156D30B546EA}" sibTransId="{41B2AC48-2474-4BF2-B3AF-AD04F1AFDA2B}"/>
    <dgm:cxn modelId="{6D9DCD97-6E09-431B-8E91-EED263BA05E9}" srcId="{3C1FA8FB-6BF1-4420-811A-727A62A54EEC}" destId="{E3A5C6A6-FAD2-4A92-91B8-DE874C57D9FD}" srcOrd="1" destOrd="0" parTransId="{B47F3CB1-1FA9-4FF2-B8BE-101846974970}" sibTransId="{67B7C983-7F20-47B8-9FE2-1141F741F4E0}"/>
    <dgm:cxn modelId="{460BECAC-05F5-4138-8E9D-07FE6B93E6CB}" type="presOf" srcId="{E3A5C6A6-FAD2-4A92-91B8-DE874C57D9FD}" destId="{49EE22E8-B4F8-4CEB-BD28-0D38244C587F}" srcOrd="0" destOrd="1" presId="urn:microsoft.com/office/officeart/2005/8/layout/vList2"/>
    <dgm:cxn modelId="{4384796D-B9BF-4517-BCBB-CA7F45390A27}" srcId="{FDEDF575-866B-4903-80F1-D67C729579BB}" destId="{3C1FA8FB-6BF1-4420-811A-727A62A54EEC}" srcOrd="0" destOrd="0" parTransId="{24787BB0-4CBF-43C8-8323-EDC606FF1C4C}" sibTransId="{323FBFDB-2919-48B7-9799-764460254A84}"/>
    <dgm:cxn modelId="{8379F42B-523C-42AE-9D6F-7AAE69AE427D}" type="presOf" srcId="{3C1FA8FB-6BF1-4420-811A-727A62A54EEC}" destId="{0AB3A4DD-599F-4CD2-BF48-74A0E70584B6}" srcOrd="0" destOrd="0" presId="urn:microsoft.com/office/officeart/2005/8/layout/vList2"/>
    <dgm:cxn modelId="{5D372187-C85D-44EA-B48B-82475ECDA767}" type="presOf" srcId="{82B4AC12-11F4-4194-B78C-75088AEEAFF7}" destId="{49EE22E8-B4F8-4CEB-BD28-0D38244C587F}" srcOrd="0" destOrd="0" presId="urn:microsoft.com/office/officeart/2005/8/layout/vList2"/>
    <dgm:cxn modelId="{8F780676-4CCE-494E-AAF7-1DCFABA9B801}" type="presParOf" srcId="{46E39BFC-7264-43E1-9631-0BA89907BA6C}" destId="{0AB3A4DD-599F-4CD2-BF48-74A0E70584B6}" srcOrd="0" destOrd="0" presId="urn:microsoft.com/office/officeart/2005/8/layout/vList2"/>
    <dgm:cxn modelId="{E5D896A7-6B3B-467B-8894-3C773066B6FB}" type="presParOf" srcId="{46E39BFC-7264-43E1-9631-0BA89907BA6C}" destId="{49EE22E8-B4F8-4CEB-BD28-0D38244C58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7C4C02-B540-40A1-8D4B-20C0B7D86224}" type="doc">
      <dgm:prSet loTypeId="urn:microsoft.com/office/officeart/2005/8/layout/vList5" loCatId="list" qsTypeId="urn:microsoft.com/office/officeart/2005/8/quickstyle/simple1#10" qsCatId="simple" csTypeId="urn:microsoft.com/office/officeart/2005/8/colors/accent1_2#10" csCatId="accent1"/>
      <dgm:spPr/>
      <dgm:t>
        <a:bodyPr/>
        <a:lstStyle/>
        <a:p>
          <a:endParaRPr lang="ru-RU"/>
        </a:p>
      </dgm:t>
    </dgm:pt>
    <dgm:pt modelId="{64237FD4-7FA9-4711-A010-8B50F341F4FB}">
      <dgm:prSet/>
      <dgm:spPr/>
      <dgm:t>
        <a:bodyPr/>
        <a:lstStyle/>
        <a:p>
          <a:pPr rtl="0"/>
          <a:r>
            <a:rPr lang="uk-UA" dirty="0" smtClean="0"/>
            <a:t>НАВЧАННЯ ЗА МІЖНАРОДНИМИ ПРОГРАМАМИ</a:t>
          </a:r>
          <a:endParaRPr lang="ru-RU" dirty="0"/>
        </a:p>
      </dgm:t>
    </dgm:pt>
    <dgm:pt modelId="{BA2947DF-F835-4965-B3CA-F9177EB188AE}" type="parTrans" cxnId="{CADB1AC4-E6C7-4150-9AB3-F3F9CE60EDE3}">
      <dgm:prSet/>
      <dgm:spPr/>
      <dgm:t>
        <a:bodyPr/>
        <a:lstStyle/>
        <a:p>
          <a:endParaRPr lang="ru-RU"/>
        </a:p>
      </dgm:t>
    </dgm:pt>
    <dgm:pt modelId="{F7912C78-70C1-4601-A0A4-9C49E8C67D01}" type="sibTrans" cxnId="{CADB1AC4-E6C7-4150-9AB3-F3F9CE60EDE3}">
      <dgm:prSet/>
      <dgm:spPr/>
      <dgm:t>
        <a:bodyPr/>
        <a:lstStyle/>
        <a:p>
          <a:endParaRPr lang="ru-RU"/>
        </a:p>
      </dgm:t>
    </dgm:pt>
    <dgm:pt modelId="{D9D3A037-E484-4B8D-A548-591B6C76117A}">
      <dgm:prSet/>
      <dgm:spPr/>
      <dgm:t>
        <a:bodyPr/>
        <a:lstStyle/>
        <a:p>
          <a:pPr rtl="0"/>
          <a:r>
            <a:rPr lang="it-IT" dirty="0" smtClean="0">
              <a:solidFill>
                <a:schemeClr val="tx2"/>
              </a:solidFill>
              <a:latin typeface="Corbel" panose="020B0503020204020204" pitchFamily="34" charset="0"/>
            </a:rPr>
            <a:t>Escola Universitària Salesiana de Sarrià (</a:t>
          </a:r>
          <a:r>
            <a:rPr lang="uk-UA" dirty="0" smtClean="0">
              <a:solidFill>
                <a:schemeClr val="tx2"/>
              </a:solidFill>
              <a:latin typeface="Corbel" panose="020B0503020204020204" pitchFamily="34" charset="0"/>
            </a:rPr>
            <a:t>Барселона, Іспанія</a:t>
          </a:r>
          <a:r>
            <a:rPr lang="it-IT" dirty="0" smtClean="0">
              <a:solidFill>
                <a:schemeClr val="tx2"/>
              </a:solidFill>
              <a:latin typeface="Corbel" panose="020B0503020204020204" pitchFamily="34" charset="0"/>
            </a:rPr>
            <a:t>)</a:t>
          </a:r>
          <a:endParaRPr lang="ru-RU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AF2B08B4-A1B1-4070-8A6A-AB644FFA524E}" type="parTrans" cxnId="{2E8CBC49-8BED-4F96-8C02-545EF8133AAD}">
      <dgm:prSet/>
      <dgm:spPr/>
      <dgm:t>
        <a:bodyPr/>
        <a:lstStyle/>
        <a:p>
          <a:endParaRPr lang="ru-RU"/>
        </a:p>
      </dgm:t>
    </dgm:pt>
    <dgm:pt modelId="{FD413376-B6EC-48FB-89E1-3A53627B0B51}" type="sibTrans" cxnId="{2E8CBC49-8BED-4F96-8C02-545EF8133AAD}">
      <dgm:prSet/>
      <dgm:spPr/>
      <dgm:t>
        <a:bodyPr/>
        <a:lstStyle/>
        <a:p>
          <a:endParaRPr lang="ru-RU"/>
        </a:p>
      </dgm:t>
    </dgm:pt>
    <dgm:pt modelId="{CA2F5431-05C3-42CD-ABD5-8A6A23F777C1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GSM Graduate School of Management </a:t>
          </a:r>
          <a:r>
            <a:rPr lang="it-IT" dirty="0" smtClean="0">
              <a:solidFill>
                <a:schemeClr val="tx2"/>
              </a:solidFill>
              <a:latin typeface="Corbel" panose="020B0503020204020204" pitchFamily="34" charset="0"/>
            </a:rPr>
            <a:t>(</a:t>
          </a:r>
          <a:r>
            <a:rPr lang="uk-UA" dirty="0" smtClean="0">
              <a:solidFill>
                <a:schemeClr val="tx2"/>
              </a:solidFill>
              <a:latin typeface="Corbel" panose="020B0503020204020204" pitchFamily="34" charset="0"/>
            </a:rPr>
            <a:t>Барселона, Іспанія</a:t>
          </a:r>
          <a:r>
            <a:rPr lang="it-IT" dirty="0" smtClean="0">
              <a:solidFill>
                <a:schemeClr val="tx2"/>
              </a:solidFill>
              <a:latin typeface="Corbel" panose="020B0503020204020204" pitchFamily="34" charset="0"/>
            </a:rPr>
            <a:t>)</a:t>
          </a:r>
          <a:endParaRPr lang="ru-RU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E8B779D3-E31D-4280-96A6-ABFAFE3DCEB1}" type="parTrans" cxnId="{BFC6AA57-CEC8-4F96-AFA5-6495D337D045}">
      <dgm:prSet/>
      <dgm:spPr/>
      <dgm:t>
        <a:bodyPr/>
        <a:lstStyle/>
        <a:p>
          <a:endParaRPr lang="ru-RU"/>
        </a:p>
      </dgm:t>
    </dgm:pt>
    <dgm:pt modelId="{41ABBA1E-1A7F-4477-B6A1-C76C68DF2003}" type="sibTrans" cxnId="{BFC6AA57-CEC8-4F96-AFA5-6495D337D045}">
      <dgm:prSet/>
      <dgm:spPr/>
      <dgm:t>
        <a:bodyPr/>
        <a:lstStyle/>
        <a:p>
          <a:endParaRPr lang="ru-RU"/>
        </a:p>
      </dgm:t>
    </dgm:pt>
    <dgm:pt modelId="{6D3CD8EB-FC01-4809-B040-4B471ECC9D97}">
      <dgm:prSet/>
      <dgm:spPr/>
      <dgm:t>
        <a:bodyPr/>
        <a:lstStyle/>
        <a:p>
          <a:pPr rtl="0"/>
          <a:r>
            <a:rPr lang="pl-PL" dirty="0" smtClean="0">
              <a:solidFill>
                <a:schemeClr val="tx2"/>
              </a:solidFill>
              <a:latin typeface="Corbel" panose="020B0503020204020204" pitchFamily="34" charset="0"/>
            </a:rPr>
            <a:t>Akademia Finansów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 </a:t>
          </a:r>
          <a:r>
            <a:rPr lang="pl-PL" dirty="0" smtClean="0">
              <a:solidFill>
                <a:schemeClr val="tx2"/>
              </a:solidFill>
              <a:latin typeface="Corbel" panose="020B0503020204020204" pitchFamily="34" charset="0"/>
            </a:rPr>
            <a:t>i Biznesu Vistula 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(</a:t>
          </a:r>
          <a:r>
            <a:rPr lang="uk-UA" dirty="0" smtClean="0">
              <a:solidFill>
                <a:schemeClr val="tx2"/>
              </a:solidFill>
              <a:latin typeface="Corbel" panose="020B0503020204020204" pitchFamily="34" charset="0"/>
            </a:rPr>
            <a:t>Варшава, Польща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) </a:t>
          </a:r>
          <a:endParaRPr lang="ru-RU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100FB2E5-DA71-4CF8-BCB1-2BB6D52E66C2}" type="parTrans" cxnId="{0A181837-35C4-4062-9224-EF101EF081FF}">
      <dgm:prSet/>
      <dgm:spPr/>
      <dgm:t>
        <a:bodyPr/>
        <a:lstStyle/>
        <a:p>
          <a:endParaRPr lang="ru-RU"/>
        </a:p>
      </dgm:t>
    </dgm:pt>
    <dgm:pt modelId="{7EB6D3C9-C04A-4AFD-8699-33324FC4DA03}" type="sibTrans" cxnId="{0A181837-35C4-4062-9224-EF101EF081FF}">
      <dgm:prSet/>
      <dgm:spPr/>
      <dgm:t>
        <a:bodyPr/>
        <a:lstStyle/>
        <a:p>
          <a:endParaRPr lang="ru-RU"/>
        </a:p>
      </dgm:t>
    </dgm:pt>
    <dgm:pt modelId="{365D6C74-45E5-49AA-894F-1E3B78A23187}">
      <dgm:prSet/>
      <dgm:spPr/>
      <dgm:t>
        <a:bodyPr/>
        <a:lstStyle/>
        <a:p>
          <a:pPr rtl="0"/>
          <a:r>
            <a:rPr lang="pl-PL" dirty="0" smtClean="0">
              <a:solidFill>
                <a:schemeClr val="tx2"/>
              </a:solidFill>
              <a:latin typeface="Corbel" panose="020B0503020204020204" pitchFamily="34" charset="0"/>
            </a:rPr>
            <a:t>Uniwersytet Opolski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 (</a:t>
          </a:r>
          <a:r>
            <a:rPr lang="uk-UA" dirty="0" smtClean="0">
              <a:solidFill>
                <a:schemeClr val="tx2"/>
              </a:solidFill>
              <a:latin typeface="Corbel" panose="020B0503020204020204" pitchFamily="34" charset="0"/>
            </a:rPr>
            <a:t>Ополе, Польща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)</a:t>
          </a:r>
          <a:endParaRPr lang="ru-RU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8615556B-6146-4874-B0BF-0F88201E39C2}" type="parTrans" cxnId="{D98A8203-EC19-4E6C-B71E-728FD5845AE7}">
      <dgm:prSet/>
      <dgm:spPr/>
      <dgm:t>
        <a:bodyPr/>
        <a:lstStyle/>
        <a:p>
          <a:endParaRPr lang="ru-RU"/>
        </a:p>
      </dgm:t>
    </dgm:pt>
    <dgm:pt modelId="{86B3B0A5-FC0D-4164-AB4C-693BF7EFF2C5}" type="sibTrans" cxnId="{D98A8203-EC19-4E6C-B71E-728FD5845AE7}">
      <dgm:prSet/>
      <dgm:spPr/>
      <dgm:t>
        <a:bodyPr/>
        <a:lstStyle/>
        <a:p>
          <a:endParaRPr lang="ru-RU"/>
        </a:p>
      </dgm:t>
    </dgm:pt>
    <dgm:pt modelId="{AC7A7FEC-3EFF-4F18-97BE-5159A1F59489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2"/>
              </a:solidFill>
              <a:latin typeface="Corbel" panose="020B0503020204020204" pitchFamily="34" charset="0"/>
            </a:rPr>
            <a:t>Université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 Paris 13</a:t>
          </a:r>
          <a:r>
            <a:rPr lang="uk-UA" dirty="0" smtClean="0">
              <a:solidFill>
                <a:schemeClr val="tx2"/>
              </a:solidFill>
              <a:latin typeface="Corbel" panose="020B0503020204020204" pitchFamily="34" charset="0"/>
            </a:rPr>
            <a:t> (Париж, Франція)</a:t>
          </a:r>
          <a:endParaRPr lang="ru-RU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10065098-E1EF-4B2F-920C-997E4E851F13}" type="parTrans" cxnId="{4185791F-2405-4BB6-A174-B15E18E31813}">
      <dgm:prSet/>
      <dgm:spPr/>
      <dgm:t>
        <a:bodyPr/>
        <a:lstStyle/>
        <a:p>
          <a:endParaRPr lang="ru-RU"/>
        </a:p>
      </dgm:t>
    </dgm:pt>
    <dgm:pt modelId="{AA74FC9E-5351-4FD2-9557-9E0B84D2EB64}" type="sibTrans" cxnId="{4185791F-2405-4BB6-A174-B15E18E31813}">
      <dgm:prSet/>
      <dgm:spPr/>
      <dgm:t>
        <a:bodyPr/>
        <a:lstStyle/>
        <a:p>
          <a:endParaRPr lang="ru-RU"/>
        </a:p>
      </dgm:t>
    </dgm:pt>
    <dgm:pt modelId="{2542C6EF-1BEA-4CAA-B02D-353F8A0B4448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2"/>
              </a:solidFill>
              <a:latin typeface="Corbel" panose="020B0503020204020204" pitchFamily="34" charset="0"/>
            </a:rPr>
            <a:t>Sveučilište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 u </a:t>
          </a:r>
          <a:r>
            <a:rPr lang="en-US" dirty="0" err="1" smtClean="0">
              <a:solidFill>
                <a:schemeClr val="tx2"/>
              </a:solidFill>
              <a:latin typeface="Corbel" panose="020B0503020204020204" pitchFamily="34" charset="0"/>
            </a:rPr>
            <a:t>Zagrebu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 (</a:t>
          </a:r>
          <a:r>
            <a:rPr lang="uk-UA" dirty="0" smtClean="0">
              <a:solidFill>
                <a:schemeClr val="tx2"/>
              </a:solidFill>
              <a:latin typeface="Corbel" panose="020B0503020204020204" pitchFamily="34" charset="0"/>
            </a:rPr>
            <a:t>Загреб, Хорватія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)</a:t>
          </a:r>
          <a:endParaRPr lang="ru-RU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1CF86C96-583D-4691-B1EE-F718658F31CD}" type="parTrans" cxnId="{E1629BD9-8693-4842-97FB-B3379D89F2B0}">
      <dgm:prSet/>
      <dgm:spPr/>
      <dgm:t>
        <a:bodyPr/>
        <a:lstStyle/>
        <a:p>
          <a:endParaRPr lang="ru-RU"/>
        </a:p>
      </dgm:t>
    </dgm:pt>
    <dgm:pt modelId="{9FF38FF0-CF85-44C5-837F-CDFBD2C13608}" type="sibTrans" cxnId="{E1629BD9-8693-4842-97FB-B3379D89F2B0}">
      <dgm:prSet/>
      <dgm:spPr/>
      <dgm:t>
        <a:bodyPr/>
        <a:lstStyle/>
        <a:p>
          <a:endParaRPr lang="ru-RU"/>
        </a:p>
      </dgm:t>
    </dgm:pt>
    <dgm:pt modelId="{A413BDF1-AD64-47FD-8449-9AFDB2A9C8F5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2"/>
              </a:solidFill>
              <a:latin typeface="Corbel" panose="020B0503020204020204" pitchFamily="34" charset="0"/>
            </a:rPr>
            <a:t>Univerzita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 </a:t>
          </a:r>
          <a:r>
            <a:rPr lang="en-US" dirty="0" err="1" smtClean="0">
              <a:solidFill>
                <a:schemeClr val="tx2"/>
              </a:solidFill>
              <a:latin typeface="Corbel" panose="020B0503020204020204" pitchFamily="34" charset="0"/>
            </a:rPr>
            <a:t>Komenského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 (</a:t>
          </a:r>
          <a:r>
            <a:rPr lang="uk-UA" dirty="0" err="1" smtClean="0">
              <a:solidFill>
                <a:schemeClr val="tx2"/>
              </a:solidFill>
              <a:latin typeface="Corbel" panose="020B0503020204020204" pitchFamily="34" charset="0"/>
            </a:rPr>
            <a:t>Братіслава</a:t>
          </a:r>
          <a:r>
            <a:rPr lang="uk-UA" dirty="0" smtClean="0">
              <a:solidFill>
                <a:schemeClr val="tx2"/>
              </a:solidFill>
              <a:latin typeface="Corbel" panose="020B0503020204020204" pitchFamily="34" charset="0"/>
            </a:rPr>
            <a:t>, </a:t>
          </a:r>
          <a:r>
            <a:rPr lang="uk-UA" dirty="0" err="1" smtClean="0">
              <a:solidFill>
                <a:schemeClr val="tx2"/>
              </a:solidFill>
              <a:latin typeface="Corbel" panose="020B0503020204020204" pitchFamily="34" charset="0"/>
            </a:rPr>
            <a:t>Словакія</a:t>
          </a:r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)</a:t>
          </a:r>
          <a:endParaRPr lang="ru-RU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E0D48160-073A-4912-BEE9-247FBAE23CE3}" type="parTrans" cxnId="{2A17B1D5-DFEC-43BE-9FEE-EB1A3D5A2C3C}">
      <dgm:prSet/>
      <dgm:spPr/>
      <dgm:t>
        <a:bodyPr/>
        <a:lstStyle/>
        <a:p>
          <a:endParaRPr lang="ru-RU"/>
        </a:p>
      </dgm:t>
    </dgm:pt>
    <dgm:pt modelId="{6236BA87-FDBC-4C5B-8CE3-FAB1E3F91A55}" type="sibTrans" cxnId="{2A17B1D5-DFEC-43BE-9FEE-EB1A3D5A2C3C}">
      <dgm:prSet/>
      <dgm:spPr/>
      <dgm:t>
        <a:bodyPr/>
        <a:lstStyle/>
        <a:p>
          <a:endParaRPr lang="ru-RU"/>
        </a:p>
      </dgm:t>
    </dgm:pt>
    <dgm:pt modelId="{49206277-C130-4D72-B1AB-E6AD11C39FB3}" type="pres">
      <dgm:prSet presAssocID="{D87C4C02-B540-40A1-8D4B-20C0B7D862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0757A-BC07-4C2D-8BEA-EFD1C8CA3EDB}" type="pres">
      <dgm:prSet presAssocID="{64237FD4-7FA9-4711-A010-8B50F341F4FB}" presName="linNode" presStyleCnt="0"/>
      <dgm:spPr/>
    </dgm:pt>
    <dgm:pt modelId="{FA874991-CAF1-4863-9093-0055E61CEC58}" type="pres">
      <dgm:prSet presAssocID="{64237FD4-7FA9-4711-A010-8B50F341F4F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29E83-62EF-4F0A-BEB1-6C08EDFDC552}" type="pres">
      <dgm:prSet presAssocID="{64237FD4-7FA9-4711-A010-8B50F341F4F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526B43-72EC-4FB9-9832-F8E2E9676DC4}" type="presOf" srcId="{D87C4C02-B540-40A1-8D4B-20C0B7D86224}" destId="{49206277-C130-4D72-B1AB-E6AD11C39FB3}" srcOrd="0" destOrd="0" presId="urn:microsoft.com/office/officeart/2005/8/layout/vList5"/>
    <dgm:cxn modelId="{64591B90-5A77-4D06-AE4C-CEEFB87C72B0}" type="presOf" srcId="{D9D3A037-E484-4B8D-A548-591B6C76117A}" destId="{06D29E83-62EF-4F0A-BEB1-6C08EDFDC552}" srcOrd="0" destOrd="0" presId="urn:microsoft.com/office/officeart/2005/8/layout/vList5"/>
    <dgm:cxn modelId="{E1629BD9-8693-4842-97FB-B3379D89F2B0}" srcId="{64237FD4-7FA9-4711-A010-8B50F341F4FB}" destId="{2542C6EF-1BEA-4CAA-B02D-353F8A0B4448}" srcOrd="5" destOrd="0" parTransId="{1CF86C96-583D-4691-B1EE-F718658F31CD}" sibTransId="{9FF38FF0-CF85-44C5-837F-CDFBD2C13608}"/>
    <dgm:cxn modelId="{AC2B6BF4-3329-46A6-BBF8-9C24B591808C}" type="presOf" srcId="{AC7A7FEC-3EFF-4F18-97BE-5159A1F59489}" destId="{06D29E83-62EF-4F0A-BEB1-6C08EDFDC552}" srcOrd="0" destOrd="4" presId="urn:microsoft.com/office/officeart/2005/8/layout/vList5"/>
    <dgm:cxn modelId="{A97E280C-952D-4D16-AD6B-B2BE45E2F303}" type="presOf" srcId="{2542C6EF-1BEA-4CAA-B02D-353F8A0B4448}" destId="{06D29E83-62EF-4F0A-BEB1-6C08EDFDC552}" srcOrd="0" destOrd="5" presId="urn:microsoft.com/office/officeart/2005/8/layout/vList5"/>
    <dgm:cxn modelId="{2E8CBC49-8BED-4F96-8C02-545EF8133AAD}" srcId="{64237FD4-7FA9-4711-A010-8B50F341F4FB}" destId="{D9D3A037-E484-4B8D-A548-591B6C76117A}" srcOrd="0" destOrd="0" parTransId="{AF2B08B4-A1B1-4070-8A6A-AB644FFA524E}" sibTransId="{FD413376-B6EC-48FB-89E1-3A53627B0B51}"/>
    <dgm:cxn modelId="{4185791F-2405-4BB6-A174-B15E18E31813}" srcId="{64237FD4-7FA9-4711-A010-8B50F341F4FB}" destId="{AC7A7FEC-3EFF-4F18-97BE-5159A1F59489}" srcOrd="4" destOrd="0" parTransId="{10065098-E1EF-4B2F-920C-997E4E851F13}" sibTransId="{AA74FC9E-5351-4FD2-9557-9E0B84D2EB64}"/>
    <dgm:cxn modelId="{1165F336-49EB-4672-8DD0-E1AC4CF18C3B}" type="presOf" srcId="{6D3CD8EB-FC01-4809-B040-4B471ECC9D97}" destId="{06D29E83-62EF-4F0A-BEB1-6C08EDFDC552}" srcOrd="0" destOrd="2" presId="urn:microsoft.com/office/officeart/2005/8/layout/vList5"/>
    <dgm:cxn modelId="{2A702F06-A3A4-401C-83E9-BC074BAEB2B4}" type="presOf" srcId="{64237FD4-7FA9-4711-A010-8B50F341F4FB}" destId="{FA874991-CAF1-4863-9093-0055E61CEC58}" srcOrd="0" destOrd="0" presId="urn:microsoft.com/office/officeart/2005/8/layout/vList5"/>
    <dgm:cxn modelId="{34A22188-E412-44BF-8BD4-12C0F439B89B}" type="presOf" srcId="{365D6C74-45E5-49AA-894F-1E3B78A23187}" destId="{06D29E83-62EF-4F0A-BEB1-6C08EDFDC552}" srcOrd="0" destOrd="3" presId="urn:microsoft.com/office/officeart/2005/8/layout/vList5"/>
    <dgm:cxn modelId="{2A17B1D5-DFEC-43BE-9FEE-EB1A3D5A2C3C}" srcId="{64237FD4-7FA9-4711-A010-8B50F341F4FB}" destId="{A413BDF1-AD64-47FD-8449-9AFDB2A9C8F5}" srcOrd="6" destOrd="0" parTransId="{E0D48160-073A-4912-BEE9-247FBAE23CE3}" sibTransId="{6236BA87-FDBC-4C5B-8CE3-FAB1E3F91A55}"/>
    <dgm:cxn modelId="{BFC6AA57-CEC8-4F96-AFA5-6495D337D045}" srcId="{64237FD4-7FA9-4711-A010-8B50F341F4FB}" destId="{CA2F5431-05C3-42CD-ABD5-8A6A23F777C1}" srcOrd="1" destOrd="0" parTransId="{E8B779D3-E31D-4280-96A6-ABFAFE3DCEB1}" sibTransId="{41ABBA1E-1A7F-4477-B6A1-C76C68DF2003}"/>
    <dgm:cxn modelId="{C147D4C7-A807-456B-A393-A7C8E9CD7A09}" type="presOf" srcId="{A413BDF1-AD64-47FD-8449-9AFDB2A9C8F5}" destId="{06D29E83-62EF-4F0A-BEB1-6C08EDFDC552}" srcOrd="0" destOrd="6" presId="urn:microsoft.com/office/officeart/2005/8/layout/vList5"/>
    <dgm:cxn modelId="{0A181837-35C4-4062-9224-EF101EF081FF}" srcId="{64237FD4-7FA9-4711-A010-8B50F341F4FB}" destId="{6D3CD8EB-FC01-4809-B040-4B471ECC9D97}" srcOrd="2" destOrd="0" parTransId="{100FB2E5-DA71-4CF8-BCB1-2BB6D52E66C2}" sibTransId="{7EB6D3C9-C04A-4AFD-8699-33324FC4DA03}"/>
    <dgm:cxn modelId="{CADB1AC4-E6C7-4150-9AB3-F3F9CE60EDE3}" srcId="{D87C4C02-B540-40A1-8D4B-20C0B7D86224}" destId="{64237FD4-7FA9-4711-A010-8B50F341F4FB}" srcOrd="0" destOrd="0" parTransId="{BA2947DF-F835-4965-B3CA-F9177EB188AE}" sibTransId="{F7912C78-70C1-4601-A0A4-9C49E8C67D01}"/>
    <dgm:cxn modelId="{D98A8203-EC19-4E6C-B71E-728FD5845AE7}" srcId="{64237FD4-7FA9-4711-A010-8B50F341F4FB}" destId="{365D6C74-45E5-49AA-894F-1E3B78A23187}" srcOrd="3" destOrd="0" parTransId="{8615556B-6146-4874-B0BF-0F88201E39C2}" sibTransId="{86B3B0A5-FC0D-4164-AB4C-693BF7EFF2C5}"/>
    <dgm:cxn modelId="{2F8324F8-7375-48C3-BF28-7ACA2CFD0FBB}" type="presOf" srcId="{CA2F5431-05C3-42CD-ABD5-8A6A23F777C1}" destId="{06D29E83-62EF-4F0A-BEB1-6C08EDFDC552}" srcOrd="0" destOrd="1" presId="urn:microsoft.com/office/officeart/2005/8/layout/vList5"/>
    <dgm:cxn modelId="{BA91B2FF-C896-4C95-906B-177138F7CF29}" type="presParOf" srcId="{49206277-C130-4D72-B1AB-E6AD11C39FB3}" destId="{5F80757A-BC07-4C2D-8BEA-EFD1C8CA3EDB}" srcOrd="0" destOrd="0" presId="urn:microsoft.com/office/officeart/2005/8/layout/vList5"/>
    <dgm:cxn modelId="{5D3D6542-0EE1-4466-8C15-DD80EBE3BAF5}" type="presParOf" srcId="{5F80757A-BC07-4C2D-8BEA-EFD1C8CA3EDB}" destId="{FA874991-CAF1-4863-9093-0055E61CEC58}" srcOrd="0" destOrd="0" presId="urn:microsoft.com/office/officeart/2005/8/layout/vList5"/>
    <dgm:cxn modelId="{45194875-042B-4025-AC82-0EF26358CF06}" type="presParOf" srcId="{5F80757A-BC07-4C2D-8BEA-EFD1C8CA3EDB}" destId="{06D29E83-62EF-4F0A-BEB1-6C08EDFDC5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93AD6F-5773-494E-93C7-8CF0F3F4EE34}" type="doc">
      <dgm:prSet loTypeId="urn:microsoft.com/office/officeart/2005/8/layout/hList1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3258917F-093D-4495-ACB0-7C98FBBBBBEA}">
      <dgm:prSet custT="1"/>
      <dgm:spPr/>
      <dgm:t>
        <a:bodyPr/>
        <a:lstStyle/>
        <a:p>
          <a:pPr rtl="0"/>
          <a:r>
            <a:rPr lang="uk-UA" sz="3600" dirty="0" smtClean="0"/>
            <a:t>СУЧАСНІ ТЕХНОЛОГІЇ – ПОРУЧ</a:t>
          </a:r>
          <a:endParaRPr lang="ru-RU" sz="3600" dirty="0"/>
        </a:p>
      </dgm:t>
    </dgm:pt>
    <dgm:pt modelId="{BFAA2527-990D-4166-914D-AA711CF26697}" type="parTrans" cxnId="{A968ADBB-1AD9-4F10-98C6-A6E3B7E2FEF5}">
      <dgm:prSet/>
      <dgm:spPr/>
      <dgm:t>
        <a:bodyPr/>
        <a:lstStyle/>
        <a:p>
          <a:endParaRPr lang="ru-RU"/>
        </a:p>
      </dgm:t>
    </dgm:pt>
    <dgm:pt modelId="{BA81E08B-074A-4AA4-9735-1E5D6886E427}" type="sibTrans" cxnId="{A968ADBB-1AD9-4F10-98C6-A6E3B7E2FEF5}">
      <dgm:prSet/>
      <dgm:spPr/>
      <dgm:t>
        <a:bodyPr/>
        <a:lstStyle/>
        <a:p>
          <a:endParaRPr lang="ru-RU"/>
        </a:p>
      </dgm:t>
    </dgm:pt>
    <dgm:pt modelId="{80B9A093-B670-4825-ACAE-8B8651CF69B0}" type="pres">
      <dgm:prSet presAssocID="{DA93AD6F-5773-494E-93C7-8CF0F3F4EE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546E7-F045-4A5A-B329-E3410325B0FD}" type="pres">
      <dgm:prSet presAssocID="{3258917F-093D-4495-ACB0-7C98FBBBBBEA}" presName="composite" presStyleCnt="0"/>
      <dgm:spPr/>
    </dgm:pt>
    <dgm:pt modelId="{A20DEC84-6E17-4185-BF59-A0EEC96DA915}" type="pres">
      <dgm:prSet presAssocID="{3258917F-093D-4495-ACB0-7C98FBBBBBEA}" presName="parTx" presStyleLbl="alignNode1" presStyleIdx="0" presStyleCnt="1" custScaleY="93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1EF1A-BA08-4A56-AD6B-FF2EA8306131}" type="pres">
      <dgm:prSet presAssocID="{3258917F-093D-4495-ACB0-7C98FBBBBBEA}" presName="desTx" presStyleLbl="alignAccFollowNode1" presStyleIdx="0" presStyleCnt="1" custScaleY="100000" custLinFactNeighborY="-339">
        <dgm:presLayoutVars>
          <dgm:bulletEnabled val="1"/>
        </dgm:presLayoutVars>
      </dgm:prSet>
      <dgm:spPr/>
    </dgm:pt>
  </dgm:ptLst>
  <dgm:cxnLst>
    <dgm:cxn modelId="{F69833C0-881F-43C2-8369-CC02E902292D}" type="presOf" srcId="{3258917F-093D-4495-ACB0-7C98FBBBBBEA}" destId="{A20DEC84-6E17-4185-BF59-A0EEC96DA915}" srcOrd="0" destOrd="0" presId="urn:microsoft.com/office/officeart/2005/8/layout/hList1"/>
    <dgm:cxn modelId="{A968ADBB-1AD9-4F10-98C6-A6E3B7E2FEF5}" srcId="{DA93AD6F-5773-494E-93C7-8CF0F3F4EE34}" destId="{3258917F-093D-4495-ACB0-7C98FBBBBBEA}" srcOrd="0" destOrd="0" parTransId="{BFAA2527-990D-4166-914D-AA711CF26697}" sibTransId="{BA81E08B-074A-4AA4-9735-1E5D6886E427}"/>
    <dgm:cxn modelId="{5DB8CCE7-6EE0-43DB-AA17-C3C049751966}" type="presOf" srcId="{DA93AD6F-5773-494E-93C7-8CF0F3F4EE34}" destId="{80B9A093-B670-4825-ACAE-8B8651CF69B0}" srcOrd="0" destOrd="0" presId="urn:microsoft.com/office/officeart/2005/8/layout/hList1"/>
    <dgm:cxn modelId="{07AAA29C-DD07-4169-9035-7C47B9702C5E}" type="presParOf" srcId="{80B9A093-B670-4825-ACAE-8B8651CF69B0}" destId="{2A3546E7-F045-4A5A-B329-E3410325B0FD}" srcOrd="0" destOrd="0" presId="urn:microsoft.com/office/officeart/2005/8/layout/hList1"/>
    <dgm:cxn modelId="{5C67CEB2-5EAE-43E5-AA98-699F70409F4A}" type="presParOf" srcId="{2A3546E7-F045-4A5A-B329-E3410325B0FD}" destId="{A20DEC84-6E17-4185-BF59-A0EEC96DA915}" srcOrd="0" destOrd="0" presId="urn:microsoft.com/office/officeart/2005/8/layout/hList1"/>
    <dgm:cxn modelId="{E8AF1E90-F41B-43FD-A1EB-4E9994984C10}" type="presParOf" srcId="{2A3546E7-F045-4A5A-B329-E3410325B0FD}" destId="{6E91EF1A-BA08-4A56-AD6B-FF2EA83061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B4C7D-2726-4BCC-AE26-29F102872740}" type="doc">
      <dgm:prSet loTypeId="urn:microsoft.com/office/officeart/2005/8/layout/hList1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23DA091B-28B5-4491-91D7-41927C20E4DE}">
      <dgm:prSet/>
      <dgm:spPr/>
      <dgm:t>
        <a:bodyPr/>
        <a:lstStyle/>
        <a:p>
          <a:pPr rtl="0"/>
          <a:r>
            <a:rPr lang="uk-UA" smtClean="0"/>
            <a:t>МИ ЧЕКАЄМО НА ВАС!</a:t>
          </a:r>
          <a:endParaRPr lang="ru-RU" dirty="0"/>
        </a:p>
      </dgm:t>
    </dgm:pt>
    <dgm:pt modelId="{8A4DDABD-FDC6-4BA1-8DE3-7A735D50CD2D}" type="parTrans" cxnId="{7B75999A-E799-4050-AFDA-A4DC129C9660}">
      <dgm:prSet/>
      <dgm:spPr/>
      <dgm:t>
        <a:bodyPr/>
        <a:lstStyle/>
        <a:p>
          <a:endParaRPr lang="ru-RU"/>
        </a:p>
      </dgm:t>
    </dgm:pt>
    <dgm:pt modelId="{121DEDB6-01BD-42AC-BFEF-EBDEECAC388F}" type="sibTrans" cxnId="{7B75999A-E799-4050-AFDA-A4DC129C9660}">
      <dgm:prSet/>
      <dgm:spPr/>
      <dgm:t>
        <a:bodyPr/>
        <a:lstStyle/>
        <a:p>
          <a:endParaRPr lang="ru-RU"/>
        </a:p>
      </dgm:t>
    </dgm:pt>
    <dgm:pt modelId="{28C490CA-3BA9-4660-B3C6-2BFE51CF26E3}">
      <dgm:prSet/>
      <dgm:spPr/>
      <dgm:t>
        <a:bodyPr/>
        <a:lstStyle/>
        <a:p>
          <a:pPr rtl="0"/>
          <a:r>
            <a:rPr lang="ru-RU" dirty="0" smtClean="0"/>
            <a:t>НАШІ КОНТАКТИ:</a:t>
          </a:r>
          <a:endParaRPr lang="ru-RU" dirty="0"/>
        </a:p>
      </dgm:t>
    </dgm:pt>
    <dgm:pt modelId="{DFA5E41E-BA11-42A8-A39F-865CB90F9E5D}" type="parTrans" cxnId="{E752233F-4A4F-46BE-83B4-18E63BC9C166}">
      <dgm:prSet/>
      <dgm:spPr/>
      <dgm:t>
        <a:bodyPr/>
        <a:lstStyle/>
        <a:p>
          <a:endParaRPr lang="ru-RU"/>
        </a:p>
      </dgm:t>
    </dgm:pt>
    <dgm:pt modelId="{35D47F46-B7D8-493F-8894-E56DC5FD89E0}" type="sibTrans" cxnId="{E752233F-4A4F-46BE-83B4-18E63BC9C166}">
      <dgm:prSet/>
      <dgm:spPr/>
      <dgm:t>
        <a:bodyPr/>
        <a:lstStyle/>
        <a:p>
          <a:endParaRPr lang="ru-RU"/>
        </a:p>
      </dgm:t>
    </dgm:pt>
    <dgm:pt modelId="{DD1C1057-799E-4227-AD98-A770A90BD3AF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Е-</a:t>
          </a:r>
          <a:r>
            <a:rPr lang="en-US" dirty="0" smtClean="0">
              <a:solidFill>
                <a:schemeClr val="tx2"/>
              </a:solidFill>
            </a:rPr>
            <a:t>m</a:t>
          </a:r>
          <a:r>
            <a:rPr lang="ru-RU" dirty="0" err="1" smtClean="0">
              <a:solidFill>
                <a:schemeClr val="tx2"/>
              </a:solidFill>
            </a:rPr>
            <a:t>аі</a:t>
          </a:r>
          <a:r>
            <a:rPr lang="en-US" dirty="0" smtClean="0">
              <a:solidFill>
                <a:schemeClr val="tx2"/>
              </a:solidFill>
            </a:rPr>
            <a:t>l: metod_fitm@ukr.net, </a:t>
          </a:r>
          <a:endParaRPr lang="ru-RU" dirty="0">
            <a:solidFill>
              <a:schemeClr val="tx2"/>
            </a:solidFill>
          </a:endParaRPr>
        </a:p>
      </dgm:t>
    </dgm:pt>
    <dgm:pt modelId="{75D0CF03-E37B-4CD5-8F33-3EE7F48CCCAF}" type="parTrans" cxnId="{2BB63587-C417-45AC-B81C-28A473A6D96A}">
      <dgm:prSet/>
      <dgm:spPr/>
      <dgm:t>
        <a:bodyPr/>
        <a:lstStyle/>
        <a:p>
          <a:endParaRPr lang="ru-RU"/>
        </a:p>
      </dgm:t>
    </dgm:pt>
    <dgm:pt modelId="{5BB3F8AC-0BE8-458B-AD3B-EA7C6A6280CB}" type="sibTrans" cxnId="{2BB63587-C417-45AC-B81C-28A473A6D96A}">
      <dgm:prSet/>
      <dgm:spPr/>
      <dgm:t>
        <a:bodyPr/>
        <a:lstStyle/>
        <a:p>
          <a:endParaRPr lang="ru-RU"/>
        </a:p>
      </dgm:t>
    </dgm:pt>
    <dgm:pt modelId="{B38145E9-FD35-4CF8-92C6-86BDEEE62997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Веб: </a:t>
          </a:r>
          <a:r>
            <a:rPr lang="en-US" dirty="0" smtClean="0">
              <a:solidFill>
                <a:schemeClr val="tx2"/>
              </a:solidFill>
            </a:rPr>
            <a:t>http://fitm.asta.edu.ua </a:t>
          </a:r>
          <a:endParaRPr lang="ru-RU" dirty="0">
            <a:solidFill>
              <a:schemeClr val="tx2"/>
            </a:solidFill>
          </a:endParaRPr>
        </a:p>
      </dgm:t>
    </dgm:pt>
    <dgm:pt modelId="{2A693193-34A4-47E8-94F3-3C790E91564D}" type="parTrans" cxnId="{F6D8E618-5525-4317-9FFF-346EF6FE99C4}">
      <dgm:prSet/>
      <dgm:spPr/>
      <dgm:t>
        <a:bodyPr/>
        <a:lstStyle/>
        <a:p>
          <a:endParaRPr lang="ru-RU"/>
        </a:p>
      </dgm:t>
    </dgm:pt>
    <dgm:pt modelId="{CB1DC4A8-7687-4A66-8405-2849454106A9}" type="sibTrans" cxnId="{F6D8E618-5525-4317-9FFF-346EF6FE99C4}">
      <dgm:prSet/>
      <dgm:spPr/>
      <dgm:t>
        <a:bodyPr/>
        <a:lstStyle/>
        <a:p>
          <a:endParaRPr lang="ru-RU"/>
        </a:p>
      </dgm:t>
    </dgm:pt>
    <dgm:pt modelId="{83CC77C6-A0C6-46E0-84EB-A3D2D3E19EAA}">
      <dgm:prSet/>
      <dgm:spPr/>
      <dgm:t>
        <a:bodyPr/>
        <a:lstStyle/>
        <a:p>
          <a:pPr rtl="0"/>
          <a:r>
            <a:rPr lang="uk-UA" dirty="0" smtClean="0">
              <a:solidFill>
                <a:schemeClr val="tx2"/>
              </a:solidFill>
            </a:rPr>
            <a:t>Адреса: вул. </a:t>
          </a:r>
          <a:r>
            <a:rPr lang="ru-RU" dirty="0" err="1" smtClean="0">
              <a:solidFill>
                <a:schemeClr val="tx2"/>
              </a:solidFill>
            </a:rPr>
            <a:t>Університетська</a:t>
          </a:r>
          <a:r>
            <a:rPr lang="ru-RU" dirty="0" smtClean="0">
              <a:solidFill>
                <a:schemeClr val="tx2"/>
              </a:solidFill>
            </a:rPr>
            <a:t>, 31, 08201, м. </a:t>
          </a:r>
          <a:r>
            <a:rPr lang="ru-RU" dirty="0" err="1" smtClean="0">
              <a:solidFill>
                <a:schemeClr val="tx2"/>
              </a:solidFill>
            </a:rPr>
            <a:t>Ірпінь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Київська</a:t>
          </a:r>
          <a:r>
            <a:rPr lang="ru-RU" dirty="0" smtClean="0">
              <a:solidFill>
                <a:schemeClr val="tx2"/>
              </a:solidFill>
            </a:rPr>
            <a:t> область</a:t>
          </a:r>
          <a:endParaRPr lang="ru-RU" dirty="0">
            <a:solidFill>
              <a:schemeClr val="tx2"/>
            </a:solidFill>
          </a:endParaRPr>
        </a:p>
      </dgm:t>
    </dgm:pt>
    <dgm:pt modelId="{EC3DF0E6-2620-4970-AA00-1B6952BB6EC7}" type="parTrans" cxnId="{EC6450B9-0481-4CCA-A727-E5E5D2065721}">
      <dgm:prSet/>
      <dgm:spPr/>
      <dgm:t>
        <a:bodyPr/>
        <a:lstStyle/>
        <a:p>
          <a:endParaRPr lang="ru-RU"/>
        </a:p>
      </dgm:t>
    </dgm:pt>
    <dgm:pt modelId="{C3ABBB1D-CED2-45A3-9911-68353C2AD9D1}" type="sibTrans" cxnId="{EC6450B9-0481-4CCA-A727-E5E5D2065721}">
      <dgm:prSet/>
      <dgm:spPr/>
      <dgm:t>
        <a:bodyPr/>
        <a:lstStyle/>
        <a:p>
          <a:endParaRPr lang="ru-RU"/>
        </a:p>
      </dgm:t>
    </dgm:pt>
    <dgm:pt modelId="{0F7C9E33-80DC-4651-B4D5-3E24C4E7BD70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корп. ЦМЗ, ауд. 701, 705. </a:t>
          </a:r>
          <a:endParaRPr lang="ru-RU" dirty="0">
            <a:solidFill>
              <a:schemeClr val="tx2"/>
            </a:solidFill>
          </a:endParaRPr>
        </a:p>
      </dgm:t>
    </dgm:pt>
    <dgm:pt modelId="{FEEEF292-24E2-45EC-89D9-D469D6811E8F}" type="parTrans" cxnId="{E47D9E34-39BB-4112-B1AC-C8BBEB367DC2}">
      <dgm:prSet/>
      <dgm:spPr/>
      <dgm:t>
        <a:bodyPr/>
        <a:lstStyle/>
        <a:p>
          <a:endParaRPr lang="ru-RU"/>
        </a:p>
      </dgm:t>
    </dgm:pt>
    <dgm:pt modelId="{B34EE4E3-B976-498D-89DD-969269058837}" type="sibTrans" cxnId="{E47D9E34-39BB-4112-B1AC-C8BBEB367DC2}">
      <dgm:prSet/>
      <dgm:spPr/>
      <dgm:t>
        <a:bodyPr/>
        <a:lstStyle/>
        <a:p>
          <a:endParaRPr lang="ru-RU"/>
        </a:p>
      </dgm:t>
    </dgm:pt>
    <dgm:pt modelId="{C0D40BDB-2E5D-4108-9F36-0CEF169AB252}" type="pres">
      <dgm:prSet presAssocID="{5E9B4C7D-2726-4BCC-AE26-29F1028727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83D56-07B7-43C9-96FB-0870EB1D65E0}" type="pres">
      <dgm:prSet presAssocID="{23DA091B-28B5-4491-91D7-41927C20E4DE}" presName="composite" presStyleCnt="0"/>
      <dgm:spPr/>
    </dgm:pt>
    <dgm:pt modelId="{E4BC9907-C960-4470-95DC-6114478A7B39}" type="pres">
      <dgm:prSet presAssocID="{23DA091B-28B5-4491-91D7-41927C20E4D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EAA13-C1C8-4609-A2D5-EB3DD4D441D3}" type="pres">
      <dgm:prSet presAssocID="{23DA091B-28B5-4491-91D7-41927C20E4DE}" presName="desTx" presStyleLbl="alignAccFollowNode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636CF3-CD6C-4065-9FA2-44B2D4CEB84B}" type="pres">
      <dgm:prSet presAssocID="{121DEDB6-01BD-42AC-BFEF-EBDEECAC388F}" presName="space" presStyleCnt="0"/>
      <dgm:spPr/>
    </dgm:pt>
    <dgm:pt modelId="{B2543030-C531-461F-9E85-262D8BC53155}" type="pres">
      <dgm:prSet presAssocID="{28C490CA-3BA9-4660-B3C6-2BFE51CF26E3}" presName="composite" presStyleCnt="0"/>
      <dgm:spPr/>
    </dgm:pt>
    <dgm:pt modelId="{CF2DAA38-AD4A-4E18-B527-83CB8FFA80D5}" type="pres">
      <dgm:prSet presAssocID="{28C490CA-3BA9-4660-B3C6-2BFE51CF26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34BBF-B04D-403C-8E9E-82B5BADF4AF1}" type="pres">
      <dgm:prSet presAssocID="{28C490CA-3BA9-4660-B3C6-2BFE51CF26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125E7-E060-4F6B-A595-5BC3D64CEF52}" type="presOf" srcId="{83CC77C6-A0C6-46E0-84EB-A3D2D3E19EAA}" destId="{59434BBF-B04D-403C-8E9E-82B5BADF4AF1}" srcOrd="0" destOrd="2" presId="urn:microsoft.com/office/officeart/2005/8/layout/hList1"/>
    <dgm:cxn modelId="{F6D8E618-5525-4317-9FFF-346EF6FE99C4}" srcId="{28C490CA-3BA9-4660-B3C6-2BFE51CF26E3}" destId="{B38145E9-FD35-4CF8-92C6-86BDEEE62997}" srcOrd="1" destOrd="0" parTransId="{2A693193-34A4-47E8-94F3-3C790E91564D}" sibTransId="{CB1DC4A8-7687-4A66-8405-2849454106A9}"/>
    <dgm:cxn modelId="{CADA4852-6999-4562-A54B-0EC62E59D7EF}" type="presOf" srcId="{23DA091B-28B5-4491-91D7-41927C20E4DE}" destId="{E4BC9907-C960-4470-95DC-6114478A7B39}" srcOrd="0" destOrd="0" presId="urn:microsoft.com/office/officeart/2005/8/layout/hList1"/>
    <dgm:cxn modelId="{E47D9E34-39BB-4112-B1AC-C8BBEB367DC2}" srcId="{28C490CA-3BA9-4660-B3C6-2BFE51CF26E3}" destId="{0F7C9E33-80DC-4651-B4D5-3E24C4E7BD70}" srcOrd="3" destOrd="0" parTransId="{FEEEF292-24E2-45EC-89D9-D469D6811E8F}" sibTransId="{B34EE4E3-B976-498D-89DD-969269058837}"/>
    <dgm:cxn modelId="{859329AC-07B4-45A2-BB70-C3E8BD93EB69}" type="presOf" srcId="{0F7C9E33-80DC-4651-B4D5-3E24C4E7BD70}" destId="{59434BBF-B04D-403C-8E9E-82B5BADF4AF1}" srcOrd="0" destOrd="3" presId="urn:microsoft.com/office/officeart/2005/8/layout/hList1"/>
    <dgm:cxn modelId="{2BB63587-C417-45AC-B81C-28A473A6D96A}" srcId="{28C490CA-3BA9-4660-B3C6-2BFE51CF26E3}" destId="{DD1C1057-799E-4227-AD98-A770A90BD3AF}" srcOrd="0" destOrd="0" parTransId="{75D0CF03-E37B-4CD5-8F33-3EE7F48CCCAF}" sibTransId="{5BB3F8AC-0BE8-458B-AD3B-EA7C6A6280CB}"/>
    <dgm:cxn modelId="{5E3D0412-3005-43DD-ACE1-2F9880E31858}" type="presOf" srcId="{DD1C1057-799E-4227-AD98-A770A90BD3AF}" destId="{59434BBF-B04D-403C-8E9E-82B5BADF4AF1}" srcOrd="0" destOrd="0" presId="urn:microsoft.com/office/officeart/2005/8/layout/hList1"/>
    <dgm:cxn modelId="{04E16A72-93FD-40F2-84D8-82D9F312A070}" type="presOf" srcId="{B38145E9-FD35-4CF8-92C6-86BDEEE62997}" destId="{59434BBF-B04D-403C-8E9E-82B5BADF4AF1}" srcOrd="0" destOrd="1" presId="urn:microsoft.com/office/officeart/2005/8/layout/hList1"/>
    <dgm:cxn modelId="{E752233F-4A4F-46BE-83B4-18E63BC9C166}" srcId="{5E9B4C7D-2726-4BCC-AE26-29F102872740}" destId="{28C490CA-3BA9-4660-B3C6-2BFE51CF26E3}" srcOrd="1" destOrd="0" parTransId="{DFA5E41E-BA11-42A8-A39F-865CB90F9E5D}" sibTransId="{35D47F46-B7D8-493F-8894-E56DC5FD89E0}"/>
    <dgm:cxn modelId="{24E7B78B-5A7B-41DB-AEFB-5D5B5F088F6C}" type="presOf" srcId="{28C490CA-3BA9-4660-B3C6-2BFE51CF26E3}" destId="{CF2DAA38-AD4A-4E18-B527-83CB8FFA80D5}" srcOrd="0" destOrd="0" presId="urn:microsoft.com/office/officeart/2005/8/layout/hList1"/>
    <dgm:cxn modelId="{EC6450B9-0481-4CCA-A727-E5E5D2065721}" srcId="{28C490CA-3BA9-4660-B3C6-2BFE51CF26E3}" destId="{83CC77C6-A0C6-46E0-84EB-A3D2D3E19EAA}" srcOrd="2" destOrd="0" parTransId="{EC3DF0E6-2620-4970-AA00-1B6952BB6EC7}" sibTransId="{C3ABBB1D-CED2-45A3-9911-68353C2AD9D1}"/>
    <dgm:cxn modelId="{3C4F44C4-017D-4EAE-9E4A-96532288124B}" type="presOf" srcId="{5E9B4C7D-2726-4BCC-AE26-29F102872740}" destId="{C0D40BDB-2E5D-4108-9F36-0CEF169AB252}" srcOrd="0" destOrd="0" presId="urn:microsoft.com/office/officeart/2005/8/layout/hList1"/>
    <dgm:cxn modelId="{7B75999A-E799-4050-AFDA-A4DC129C9660}" srcId="{5E9B4C7D-2726-4BCC-AE26-29F102872740}" destId="{23DA091B-28B5-4491-91D7-41927C20E4DE}" srcOrd="0" destOrd="0" parTransId="{8A4DDABD-FDC6-4BA1-8DE3-7A735D50CD2D}" sibTransId="{121DEDB6-01BD-42AC-BFEF-EBDEECAC388F}"/>
    <dgm:cxn modelId="{AE00C13A-6C76-4BE2-BCE1-92DFBEA16C3B}" type="presParOf" srcId="{C0D40BDB-2E5D-4108-9F36-0CEF169AB252}" destId="{53283D56-07B7-43C9-96FB-0870EB1D65E0}" srcOrd="0" destOrd="0" presId="urn:microsoft.com/office/officeart/2005/8/layout/hList1"/>
    <dgm:cxn modelId="{18F6348A-2A03-4BDF-B042-555935ED7C03}" type="presParOf" srcId="{53283D56-07B7-43C9-96FB-0870EB1D65E0}" destId="{E4BC9907-C960-4470-95DC-6114478A7B39}" srcOrd="0" destOrd="0" presId="urn:microsoft.com/office/officeart/2005/8/layout/hList1"/>
    <dgm:cxn modelId="{327D777E-1706-4787-B1D3-D006371C6C21}" type="presParOf" srcId="{53283D56-07B7-43C9-96FB-0870EB1D65E0}" destId="{869EAA13-C1C8-4609-A2D5-EB3DD4D441D3}" srcOrd="1" destOrd="0" presId="urn:microsoft.com/office/officeart/2005/8/layout/hList1"/>
    <dgm:cxn modelId="{F1EF88C9-02D5-4707-B54A-3F867478E94A}" type="presParOf" srcId="{C0D40BDB-2E5D-4108-9F36-0CEF169AB252}" destId="{FF636CF3-CD6C-4065-9FA2-44B2D4CEB84B}" srcOrd="1" destOrd="0" presId="urn:microsoft.com/office/officeart/2005/8/layout/hList1"/>
    <dgm:cxn modelId="{4FB210C5-FCDA-4D0A-92EA-D473A7112308}" type="presParOf" srcId="{C0D40BDB-2E5D-4108-9F36-0CEF169AB252}" destId="{B2543030-C531-461F-9E85-262D8BC53155}" srcOrd="2" destOrd="0" presId="urn:microsoft.com/office/officeart/2005/8/layout/hList1"/>
    <dgm:cxn modelId="{DB4D420D-29D9-41BE-9820-753896F9959C}" type="presParOf" srcId="{B2543030-C531-461F-9E85-262D8BC53155}" destId="{CF2DAA38-AD4A-4E18-B527-83CB8FFA80D5}" srcOrd="0" destOrd="0" presId="urn:microsoft.com/office/officeart/2005/8/layout/hList1"/>
    <dgm:cxn modelId="{3EC36923-DA16-4A16-8F80-4DEDDF96D9C5}" type="presParOf" srcId="{B2543030-C531-461F-9E85-262D8BC53155}" destId="{59434BBF-B04D-403C-8E9E-82B5BADF4A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BA8B6-335A-4250-A8F3-DDB7D7B05A74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F11A9BE-8350-4F4E-92B9-AA2679C8DED4}">
      <dgm:prSet custT="1"/>
      <dgm:spPr/>
      <dgm:t>
        <a:bodyPr/>
        <a:lstStyle/>
        <a:p>
          <a:pPr algn="ctr" rtl="0"/>
          <a:r>
            <a:rPr lang="ru-RU" sz="2800" dirty="0" err="1" smtClean="0"/>
            <a:t>Здійснює</a:t>
          </a:r>
          <a:r>
            <a:rPr lang="ru-RU" sz="2800" dirty="0" smtClean="0"/>
            <a:t> </a:t>
          </a:r>
          <a:r>
            <a:rPr lang="ru-RU" sz="2800" dirty="0" err="1" smtClean="0"/>
            <a:t>підготовку</a:t>
          </a:r>
          <a:r>
            <a:rPr lang="ru-RU" sz="2800" dirty="0" smtClean="0"/>
            <a:t> </a:t>
          </a:r>
          <a:r>
            <a:rPr lang="ru-RU" sz="2800" dirty="0" err="1" smtClean="0"/>
            <a:t>фахівців</a:t>
          </a:r>
          <a:r>
            <a:rPr lang="ru-RU" sz="2800" dirty="0" smtClean="0"/>
            <a:t> таких </a:t>
          </a:r>
          <a:r>
            <a:rPr lang="ru-RU" sz="2800" dirty="0" err="1" smtClean="0"/>
            <a:t>спеціальностей</a:t>
          </a:r>
          <a:r>
            <a:rPr lang="ru-RU" sz="2800" dirty="0" smtClean="0"/>
            <a:t>:</a:t>
          </a:r>
          <a:endParaRPr lang="ru-RU" sz="2800" dirty="0"/>
        </a:p>
      </dgm:t>
    </dgm:pt>
    <dgm:pt modelId="{426E9C75-DBEA-4D0D-BC4B-BC6BB933F73D}" type="parTrans" cxnId="{144F78F3-EE8E-4CB8-9F2E-739BB35CAF7A}">
      <dgm:prSet/>
      <dgm:spPr/>
      <dgm:t>
        <a:bodyPr/>
        <a:lstStyle/>
        <a:p>
          <a:endParaRPr lang="ru-RU"/>
        </a:p>
      </dgm:t>
    </dgm:pt>
    <dgm:pt modelId="{4182993A-E155-4AFB-87B0-BE58AC571960}" type="sibTrans" cxnId="{144F78F3-EE8E-4CB8-9F2E-739BB35CAF7A}">
      <dgm:prSet/>
      <dgm:spPr/>
      <dgm:t>
        <a:bodyPr/>
        <a:lstStyle/>
        <a:p>
          <a:endParaRPr lang="ru-RU"/>
        </a:p>
      </dgm:t>
    </dgm:pt>
    <dgm:pt modelId="{B366FAE0-098F-409B-BA76-F5DE8992B5B1}">
      <dgm:prSet custT="1"/>
      <dgm:spPr/>
      <dgm:t>
        <a:bodyPr/>
        <a:lstStyle/>
        <a:p>
          <a:pPr rtl="0"/>
          <a:r>
            <a:rPr lang="ru-RU" sz="2000" dirty="0" err="1" smtClean="0">
              <a:solidFill>
                <a:schemeClr val="tx2"/>
              </a:solidFill>
            </a:rPr>
            <a:t>галузь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знань</a:t>
          </a:r>
          <a:r>
            <a:rPr lang="ru-RU" sz="2000" dirty="0" smtClean="0">
              <a:solidFill>
                <a:schemeClr val="tx2"/>
              </a:solidFill>
            </a:rPr>
            <a:t> 05 «</a:t>
          </a:r>
          <a:r>
            <a:rPr lang="ru-RU" sz="2000" dirty="0" err="1" smtClean="0">
              <a:solidFill>
                <a:schemeClr val="tx2"/>
              </a:solidFill>
            </a:rPr>
            <a:t>Соціальні</a:t>
          </a:r>
          <a:r>
            <a:rPr lang="ru-RU" sz="2000" dirty="0" smtClean="0">
              <a:solidFill>
                <a:schemeClr val="tx2"/>
              </a:solidFill>
            </a:rPr>
            <a:t> та </a:t>
          </a:r>
          <a:r>
            <a:rPr lang="ru-RU" sz="2000" dirty="0" err="1" smtClean="0">
              <a:solidFill>
                <a:schemeClr val="tx2"/>
              </a:solidFill>
            </a:rPr>
            <a:t>поведінкові</a:t>
          </a:r>
          <a:r>
            <a:rPr lang="ru-RU" sz="2000" dirty="0" smtClean="0">
              <a:solidFill>
                <a:schemeClr val="tx2"/>
              </a:solidFill>
            </a:rPr>
            <a:t> науки»</a:t>
          </a:r>
          <a:r>
            <a:rPr lang="en-US" sz="2000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спеціальність</a:t>
          </a:r>
          <a:r>
            <a:rPr lang="ru-RU" dirty="0" smtClean="0">
              <a:solidFill>
                <a:schemeClr val="tx2"/>
              </a:solidFill>
            </a:rPr>
            <a:t> 051 «</a:t>
          </a:r>
          <a:r>
            <a:rPr lang="ru-RU" dirty="0" err="1" smtClean="0">
              <a:solidFill>
                <a:schemeClr val="tx2"/>
              </a:solidFill>
            </a:rPr>
            <a:t>Економіка</a:t>
          </a:r>
          <a:r>
            <a:rPr lang="ru-RU" dirty="0" smtClean="0">
              <a:solidFill>
                <a:schemeClr val="tx2"/>
              </a:solidFill>
            </a:rPr>
            <a:t>»</a:t>
          </a:r>
          <a:r>
            <a:rPr lang="en-US" dirty="0" smtClean="0">
              <a:solidFill>
                <a:schemeClr val="tx2"/>
              </a:solidFill>
            </a:rPr>
            <a:t>           </a:t>
          </a:r>
          <a:r>
            <a:rPr lang="ru-RU" dirty="0" err="1" smtClean="0">
              <a:solidFill>
                <a:schemeClr val="tx2"/>
              </a:solidFill>
            </a:rPr>
            <a:t>спеціалізація</a:t>
          </a:r>
          <a:r>
            <a:rPr lang="ru-RU" dirty="0" smtClean="0">
              <a:solidFill>
                <a:schemeClr val="tx2"/>
              </a:solidFill>
            </a:rPr>
            <a:t> «</a:t>
          </a:r>
          <a:r>
            <a:rPr lang="ru-RU" dirty="0" err="1" smtClean="0">
              <a:solidFill>
                <a:schemeClr val="tx2"/>
              </a:solidFill>
            </a:rPr>
            <a:t>Економічна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кібернетика</a:t>
          </a:r>
          <a:r>
            <a:rPr lang="ru-RU" dirty="0" smtClean="0">
              <a:solidFill>
                <a:schemeClr val="tx2"/>
              </a:solidFill>
            </a:rPr>
            <a:t>»</a:t>
          </a:r>
          <a:endParaRPr lang="ru-RU" sz="2000" dirty="0">
            <a:solidFill>
              <a:schemeClr val="tx2"/>
            </a:solidFill>
          </a:endParaRPr>
        </a:p>
      </dgm:t>
    </dgm:pt>
    <dgm:pt modelId="{A70A945F-7684-406E-A279-1780FC99D2F5}" type="parTrans" cxnId="{AF1A6496-6203-4F7F-A0A4-EBF0F3B929F1}">
      <dgm:prSet/>
      <dgm:spPr/>
      <dgm:t>
        <a:bodyPr/>
        <a:lstStyle/>
        <a:p>
          <a:endParaRPr lang="ru-RU"/>
        </a:p>
      </dgm:t>
    </dgm:pt>
    <dgm:pt modelId="{22330701-1936-4F46-9B17-F69FD1EBBDD1}" type="sibTrans" cxnId="{AF1A6496-6203-4F7F-A0A4-EBF0F3B929F1}">
      <dgm:prSet/>
      <dgm:spPr/>
      <dgm:t>
        <a:bodyPr/>
        <a:lstStyle/>
        <a:p>
          <a:endParaRPr lang="ru-RU"/>
        </a:p>
      </dgm:t>
    </dgm:pt>
    <dgm:pt modelId="{3A93DBD1-10E2-4680-AD84-247AA54D90B0}">
      <dgm:prSet custT="1"/>
      <dgm:spPr/>
      <dgm:t>
        <a:bodyPr/>
        <a:lstStyle/>
        <a:p>
          <a:pPr rtl="0"/>
          <a:r>
            <a:rPr lang="ru-RU" sz="2000" dirty="0" err="1" smtClean="0">
              <a:solidFill>
                <a:schemeClr val="tx2"/>
              </a:solidFill>
            </a:rPr>
            <a:t>галузь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знань</a:t>
          </a:r>
          <a:r>
            <a:rPr lang="ru-RU" sz="2000" dirty="0" smtClean="0">
              <a:solidFill>
                <a:schemeClr val="tx2"/>
              </a:solidFill>
            </a:rPr>
            <a:t> 12 «</a:t>
          </a:r>
          <a:r>
            <a:rPr lang="ru-RU" sz="2000" dirty="0" err="1" smtClean="0">
              <a:solidFill>
                <a:schemeClr val="tx2"/>
              </a:solidFill>
            </a:rPr>
            <a:t>Інформаційні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технології</a:t>
          </a:r>
          <a:r>
            <a:rPr lang="ru-RU" sz="2000" dirty="0" smtClean="0">
              <a:solidFill>
                <a:schemeClr val="tx2"/>
              </a:solidFill>
            </a:rPr>
            <a:t>» </a:t>
          </a:r>
          <a:r>
            <a:rPr lang="ru-RU" dirty="0" err="1" smtClean="0">
              <a:solidFill>
                <a:schemeClr val="tx2"/>
              </a:solidFill>
            </a:rPr>
            <a:t>спеціальність</a:t>
          </a:r>
          <a:r>
            <a:rPr lang="ru-RU" dirty="0" smtClean="0">
              <a:solidFill>
                <a:schemeClr val="tx2"/>
              </a:solidFill>
            </a:rPr>
            <a:t> 122 «</a:t>
          </a:r>
          <a:r>
            <a:rPr lang="ru-RU" dirty="0" err="1" smtClean="0">
              <a:solidFill>
                <a:schemeClr val="tx2"/>
              </a:solidFill>
            </a:rPr>
            <a:t>Комп’ютерні</a:t>
          </a:r>
          <a:r>
            <a:rPr lang="ru-RU" dirty="0" smtClean="0">
              <a:solidFill>
                <a:schemeClr val="tx2"/>
              </a:solidFill>
            </a:rPr>
            <a:t> науки та </a:t>
          </a:r>
          <a:r>
            <a:rPr lang="ru-RU" dirty="0" err="1" smtClean="0">
              <a:solidFill>
                <a:schemeClr val="tx2"/>
              </a:solidFill>
            </a:rPr>
            <a:t>інформаційні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технології</a:t>
          </a:r>
          <a:r>
            <a:rPr lang="ru-RU" dirty="0" smtClean="0">
              <a:solidFill>
                <a:schemeClr val="tx2"/>
              </a:solidFill>
            </a:rPr>
            <a:t>»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спеціалізація</a:t>
          </a:r>
          <a:r>
            <a:rPr lang="ru-RU" dirty="0" smtClean="0">
              <a:solidFill>
                <a:schemeClr val="tx2"/>
              </a:solidFill>
            </a:rPr>
            <a:t> «</a:t>
          </a:r>
          <a:r>
            <a:rPr lang="ru-RU" dirty="0" err="1" smtClean="0">
              <a:solidFill>
                <a:schemeClr val="tx2"/>
              </a:solidFill>
            </a:rPr>
            <a:t>Інформаційні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управляючі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системи</a:t>
          </a:r>
          <a:r>
            <a:rPr lang="ru-RU" dirty="0" smtClean="0">
              <a:solidFill>
                <a:schemeClr val="tx2"/>
              </a:solidFill>
            </a:rPr>
            <a:t> і </a:t>
          </a:r>
          <a:r>
            <a:rPr lang="ru-RU" dirty="0" err="1" smtClean="0">
              <a:solidFill>
                <a:schemeClr val="tx2"/>
              </a:solidFill>
            </a:rPr>
            <a:t>технології</a:t>
          </a:r>
          <a:r>
            <a:rPr lang="ru-RU" dirty="0" smtClean="0">
              <a:solidFill>
                <a:schemeClr val="tx2"/>
              </a:solidFill>
            </a:rPr>
            <a:t> (за </a:t>
          </a:r>
          <a:r>
            <a:rPr lang="ru-RU" dirty="0" err="1" smtClean="0">
              <a:solidFill>
                <a:schemeClr val="tx2"/>
              </a:solidFill>
            </a:rPr>
            <a:t>галузями</a:t>
          </a:r>
          <a:r>
            <a:rPr lang="ru-RU" dirty="0" smtClean="0">
              <a:solidFill>
                <a:schemeClr val="tx2"/>
              </a:solidFill>
            </a:rPr>
            <a:t>)»</a:t>
          </a:r>
          <a:endParaRPr lang="ru-RU" sz="2000" dirty="0">
            <a:solidFill>
              <a:schemeClr val="tx2"/>
            </a:solidFill>
          </a:endParaRPr>
        </a:p>
      </dgm:t>
    </dgm:pt>
    <dgm:pt modelId="{71907ABA-075F-4A1F-A0A4-0A7C962093DC}" type="parTrans" cxnId="{E5F63F6D-A00C-4FDB-B0CF-BD786E6F96A2}">
      <dgm:prSet/>
      <dgm:spPr/>
      <dgm:t>
        <a:bodyPr/>
        <a:lstStyle/>
        <a:p>
          <a:endParaRPr lang="ru-RU"/>
        </a:p>
      </dgm:t>
    </dgm:pt>
    <dgm:pt modelId="{1CA0AF22-6E50-4CEE-98A6-5CAD1BAA90FC}" type="sibTrans" cxnId="{E5F63F6D-A00C-4FDB-B0CF-BD786E6F96A2}">
      <dgm:prSet/>
      <dgm:spPr/>
      <dgm:t>
        <a:bodyPr/>
        <a:lstStyle/>
        <a:p>
          <a:endParaRPr lang="ru-RU"/>
        </a:p>
      </dgm:t>
    </dgm:pt>
    <dgm:pt modelId="{7BD0BECD-C563-4F63-A409-C53182F6782B}">
      <dgm:prSet custT="1"/>
      <dgm:spPr/>
      <dgm:t>
        <a:bodyPr/>
        <a:lstStyle/>
        <a:p>
          <a:pPr algn="ctr" rtl="0">
            <a:spcAft>
              <a:spcPts val="600"/>
            </a:spcAft>
          </a:pPr>
          <a:r>
            <a:rPr lang="ru-RU" sz="2300" dirty="0" smtClean="0"/>
            <a:t>УСІ СПЕЦІАЛЬНОСТІ ЛІЦЕНЗОВАНІ ТА АКРЕДИТОВАНІ </a:t>
          </a:r>
        </a:p>
        <a:p>
          <a:pPr algn="ctr" rtl="0">
            <a:spcAft>
              <a:spcPts val="600"/>
            </a:spcAft>
          </a:pPr>
          <a:r>
            <a:rPr lang="ru-RU" sz="2300" dirty="0" smtClean="0"/>
            <a:t>ЗА НАЙВИЩИМ </a:t>
          </a:r>
          <a:r>
            <a:rPr lang="en-US" sz="2800" dirty="0" smtClean="0"/>
            <a:t>IV</a:t>
          </a:r>
          <a:r>
            <a:rPr lang="ru-RU" sz="2300" dirty="0" smtClean="0"/>
            <a:t> РІВНЕМ</a:t>
          </a:r>
          <a:endParaRPr lang="ru-RU" sz="2300" dirty="0"/>
        </a:p>
      </dgm:t>
    </dgm:pt>
    <dgm:pt modelId="{A0F4CDD9-6BED-4917-8723-B912C7946351}" type="parTrans" cxnId="{B41EC597-76F6-4FC0-AEAD-575B1AFC8BF3}">
      <dgm:prSet/>
      <dgm:spPr/>
      <dgm:t>
        <a:bodyPr/>
        <a:lstStyle/>
        <a:p>
          <a:endParaRPr lang="ru-RU"/>
        </a:p>
      </dgm:t>
    </dgm:pt>
    <dgm:pt modelId="{1F60AD48-0824-4FCD-90E7-9A602436E473}" type="sibTrans" cxnId="{B41EC597-76F6-4FC0-AEAD-575B1AFC8BF3}">
      <dgm:prSet/>
      <dgm:spPr/>
      <dgm:t>
        <a:bodyPr/>
        <a:lstStyle/>
        <a:p>
          <a:endParaRPr lang="ru-RU"/>
        </a:p>
      </dgm:t>
    </dgm:pt>
    <dgm:pt modelId="{5C32014D-4E5C-4A79-B2A4-408C0D8631B7}" type="pres">
      <dgm:prSet presAssocID="{8A0BA8B6-335A-4250-A8F3-DDB7D7B05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9F1E9-A046-4545-84CC-00C9C3C5E8B4}" type="pres">
      <dgm:prSet presAssocID="{CF11A9BE-8350-4F4E-92B9-AA2679C8DED4}" presName="parentText" presStyleLbl="node1" presStyleIdx="0" presStyleCnt="2" custScaleY="70219" custLinFactNeighborY="-14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E2F40-4564-4A04-886B-F9AE2BC83F75}" type="pres">
      <dgm:prSet presAssocID="{CF11A9BE-8350-4F4E-92B9-AA2679C8DE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0EA46-2D9B-4519-88FA-23C2CDBBBEB8}" type="pres">
      <dgm:prSet presAssocID="{7BD0BECD-C563-4F63-A409-C53182F6782B}" presName="parentText" presStyleLbl="node1" presStyleIdx="1" presStyleCnt="2" custScaleY="70129" custLinFactNeighborX="38944" custLinFactNeighborY="8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63F6D-A00C-4FDB-B0CF-BD786E6F96A2}" srcId="{CF11A9BE-8350-4F4E-92B9-AA2679C8DED4}" destId="{3A93DBD1-10E2-4680-AD84-247AA54D90B0}" srcOrd="1" destOrd="0" parTransId="{71907ABA-075F-4A1F-A0A4-0A7C962093DC}" sibTransId="{1CA0AF22-6E50-4CEE-98A6-5CAD1BAA90FC}"/>
    <dgm:cxn modelId="{AF1A6496-6203-4F7F-A0A4-EBF0F3B929F1}" srcId="{CF11A9BE-8350-4F4E-92B9-AA2679C8DED4}" destId="{B366FAE0-098F-409B-BA76-F5DE8992B5B1}" srcOrd="0" destOrd="0" parTransId="{A70A945F-7684-406E-A279-1780FC99D2F5}" sibTransId="{22330701-1936-4F46-9B17-F69FD1EBBDD1}"/>
    <dgm:cxn modelId="{C2F12BF5-2BCF-46DB-AB9D-65C2DFDC6DB8}" type="presOf" srcId="{7BD0BECD-C563-4F63-A409-C53182F6782B}" destId="{6620EA46-2D9B-4519-88FA-23C2CDBBBEB8}" srcOrd="0" destOrd="0" presId="urn:microsoft.com/office/officeart/2005/8/layout/vList2"/>
    <dgm:cxn modelId="{B41EC597-76F6-4FC0-AEAD-575B1AFC8BF3}" srcId="{8A0BA8B6-335A-4250-A8F3-DDB7D7B05A74}" destId="{7BD0BECD-C563-4F63-A409-C53182F6782B}" srcOrd="1" destOrd="0" parTransId="{A0F4CDD9-6BED-4917-8723-B912C7946351}" sibTransId="{1F60AD48-0824-4FCD-90E7-9A602436E473}"/>
    <dgm:cxn modelId="{B062A754-C78C-4791-8C46-2FDA4DCD131C}" type="presOf" srcId="{8A0BA8B6-335A-4250-A8F3-DDB7D7B05A74}" destId="{5C32014D-4E5C-4A79-B2A4-408C0D8631B7}" srcOrd="0" destOrd="0" presId="urn:microsoft.com/office/officeart/2005/8/layout/vList2"/>
    <dgm:cxn modelId="{671B68D7-DDC1-485D-B150-FDD8BB9E7BF9}" type="presOf" srcId="{3A93DBD1-10E2-4680-AD84-247AA54D90B0}" destId="{18FE2F40-4564-4A04-886B-F9AE2BC83F75}" srcOrd="0" destOrd="1" presId="urn:microsoft.com/office/officeart/2005/8/layout/vList2"/>
    <dgm:cxn modelId="{7AE0D2BE-E8D5-4F57-8A73-3C8AB6320BAD}" type="presOf" srcId="{B366FAE0-098F-409B-BA76-F5DE8992B5B1}" destId="{18FE2F40-4564-4A04-886B-F9AE2BC83F75}" srcOrd="0" destOrd="0" presId="urn:microsoft.com/office/officeart/2005/8/layout/vList2"/>
    <dgm:cxn modelId="{144F78F3-EE8E-4CB8-9F2E-739BB35CAF7A}" srcId="{8A0BA8B6-335A-4250-A8F3-DDB7D7B05A74}" destId="{CF11A9BE-8350-4F4E-92B9-AA2679C8DED4}" srcOrd="0" destOrd="0" parTransId="{426E9C75-DBEA-4D0D-BC4B-BC6BB933F73D}" sibTransId="{4182993A-E155-4AFB-87B0-BE58AC571960}"/>
    <dgm:cxn modelId="{DAF9EA15-456B-41B0-BBAD-6249AF47DC76}" type="presOf" srcId="{CF11A9BE-8350-4F4E-92B9-AA2679C8DED4}" destId="{AB49F1E9-A046-4545-84CC-00C9C3C5E8B4}" srcOrd="0" destOrd="0" presId="urn:microsoft.com/office/officeart/2005/8/layout/vList2"/>
    <dgm:cxn modelId="{F6A64F59-B8B9-4F1E-8635-0AA70D400CA6}" type="presParOf" srcId="{5C32014D-4E5C-4A79-B2A4-408C0D8631B7}" destId="{AB49F1E9-A046-4545-84CC-00C9C3C5E8B4}" srcOrd="0" destOrd="0" presId="urn:microsoft.com/office/officeart/2005/8/layout/vList2"/>
    <dgm:cxn modelId="{CFDA5294-7570-4FA4-8623-9D2D6A785C79}" type="presParOf" srcId="{5C32014D-4E5C-4A79-B2A4-408C0D8631B7}" destId="{18FE2F40-4564-4A04-886B-F9AE2BC83F75}" srcOrd="1" destOrd="0" presId="urn:microsoft.com/office/officeart/2005/8/layout/vList2"/>
    <dgm:cxn modelId="{556B1A06-F6B9-4B8F-A0C3-30ED173131D6}" type="presParOf" srcId="{5C32014D-4E5C-4A79-B2A4-408C0D8631B7}" destId="{6620EA46-2D9B-4519-88FA-23C2CDBBBEB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AA22E-327F-4ECF-9969-901ED69F71EB}" type="doc">
      <dgm:prSet loTypeId="urn:microsoft.com/office/officeart/2008/layout/Lined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BF88E90-802A-479D-BCE7-B1D3AC7E43DE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КАФЕДРА ЕКОНОМІЧНОЇ КІБЕРНЕТИКИ</a:t>
          </a:r>
          <a:endParaRPr lang="ru-RU" dirty="0">
            <a:solidFill>
              <a:schemeClr val="tx2"/>
            </a:solidFill>
          </a:endParaRPr>
        </a:p>
      </dgm:t>
    </dgm:pt>
    <dgm:pt modelId="{4B8E84BA-0B96-4BB5-9813-D15DFAB4E581}" type="parTrans" cxnId="{7658AC0C-C3A3-470A-BB7F-8440BF631528}">
      <dgm:prSet/>
      <dgm:spPr/>
      <dgm:t>
        <a:bodyPr/>
        <a:lstStyle/>
        <a:p>
          <a:endParaRPr lang="ru-RU"/>
        </a:p>
      </dgm:t>
    </dgm:pt>
    <dgm:pt modelId="{29778D64-11C7-47A7-A9E0-C5B2CA180891}" type="sibTrans" cxnId="{7658AC0C-C3A3-470A-BB7F-8440BF631528}">
      <dgm:prSet/>
      <dgm:spPr/>
      <dgm:t>
        <a:bodyPr/>
        <a:lstStyle/>
        <a:p>
          <a:endParaRPr lang="ru-RU"/>
        </a:p>
      </dgm:t>
    </dgm:pt>
    <dgm:pt modelId="{0B32DEB7-FC1B-4E5A-9B30-29A45FF5AEED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2"/>
              </a:solidFill>
            </a:rPr>
            <a:t>Кафедра </a:t>
          </a:r>
          <a:r>
            <a:rPr lang="ru-RU" sz="1600" dirty="0" err="1" smtClean="0">
              <a:solidFill>
                <a:schemeClr val="tx2"/>
              </a:solidFill>
            </a:rPr>
            <a:t>готує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фахівців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освітньо-кваліфікаційного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рівня</a:t>
          </a:r>
          <a:r>
            <a:rPr lang="ru-RU" sz="1600" dirty="0" smtClean="0">
              <a:solidFill>
                <a:schemeClr val="tx2"/>
              </a:solidFill>
            </a:rPr>
            <a:t> «бакалавр» та «</a:t>
          </a:r>
          <a:r>
            <a:rPr lang="ru-RU" sz="1600" dirty="0" err="1" smtClean="0">
              <a:solidFill>
                <a:schemeClr val="tx2"/>
              </a:solidFill>
            </a:rPr>
            <a:t>магістр</a:t>
          </a:r>
          <a:r>
            <a:rPr lang="ru-RU" sz="1600" dirty="0" smtClean="0">
              <a:solidFill>
                <a:schemeClr val="tx2"/>
              </a:solidFill>
            </a:rPr>
            <a:t>»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2"/>
              </a:solidFill>
            </a:rPr>
            <a:t>галузь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знань</a:t>
          </a:r>
          <a:r>
            <a:rPr lang="ru-RU" sz="1600" dirty="0" smtClean="0">
              <a:solidFill>
                <a:schemeClr val="tx2"/>
              </a:solidFill>
            </a:rPr>
            <a:t> 05 «</a:t>
          </a:r>
          <a:r>
            <a:rPr lang="ru-RU" sz="1600" dirty="0" err="1" smtClean="0">
              <a:solidFill>
                <a:schemeClr val="tx2"/>
              </a:solidFill>
            </a:rPr>
            <a:t>Соціальні</a:t>
          </a:r>
          <a:r>
            <a:rPr lang="ru-RU" sz="1600" dirty="0" smtClean="0">
              <a:solidFill>
                <a:schemeClr val="tx2"/>
              </a:solidFill>
            </a:rPr>
            <a:t> та </a:t>
          </a:r>
          <a:r>
            <a:rPr lang="ru-RU" sz="1600" dirty="0" err="1" smtClean="0">
              <a:solidFill>
                <a:schemeClr val="tx2"/>
              </a:solidFill>
            </a:rPr>
            <a:t>поведінкові</a:t>
          </a:r>
          <a:r>
            <a:rPr lang="ru-RU" sz="1600" dirty="0" smtClean="0">
              <a:solidFill>
                <a:schemeClr val="tx2"/>
              </a:solidFill>
            </a:rPr>
            <a:t> науки»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2"/>
              </a:solidFill>
            </a:rPr>
            <a:t>спеціальність</a:t>
          </a:r>
          <a:r>
            <a:rPr lang="ru-RU" sz="1600" dirty="0" smtClean="0">
              <a:solidFill>
                <a:schemeClr val="tx2"/>
              </a:solidFill>
            </a:rPr>
            <a:t> 051 «</a:t>
          </a:r>
          <a:r>
            <a:rPr lang="ru-RU" sz="1600" dirty="0" err="1" smtClean="0">
              <a:solidFill>
                <a:schemeClr val="tx2"/>
              </a:solidFill>
            </a:rPr>
            <a:t>Економіка</a:t>
          </a:r>
          <a:r>
            <a:rPr lang="ru-RU" sz="1600" dirty="0" smtClean="0">
              <a:solidFill>
                <a:schemeClr val="tx2"/>
              </a:solidFill>
            </a:rPr>
            <a:t>» </a:t>
          </a:r>
          <a:r>
            <a:rPr lang="ru-RU" sz="1600" dirty="0" err="1" smtClean="0">
              <a:solidFill>
                <a:schemeClr val="tx2"/>
              </a:solidFill>
            </a:rPr>
            <a:t>спеціалізація</a:t>
          </a:r>
          <a:r>
            <a:rPr lang="ru-RU" sz="1600" dirty="0" smtClean="0">
              <a:solidFill>
                <a:schemeClr val="tx2"/>
              </a:solidFill>
            </a:rPr>
            <a:t> «</a:t>
          </a:r>
          <a:r>
            <a:rPr lang="ru-RU" sz="1600" dirty="0" err="1" smtClean="0">
              <a:solidFill>
                <a:schemeClr val="tx2"/>
              </a:solidFill>
            </a:rPr>
            <a:t>Економічна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кібернетика</a:t>
          </a:r>
          <a:r>
            <a:rPr lang="ru-RU" sz="1600" dirty="0" smtClean="0">
              <a:solidFill>
                <a:schemeClr val="tx2"/>
              </a:solidFill>
            </a:rPr>
            <a:t>»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2"/>
              </a:solidFill>
            </a:rPr>
            <a:t>денна</a:t>
          </a:r>
          <a:r>
            <a:rPr lang="ru-RU" sz="1600" dirty="0" smtClean="0">
              <a:solidFill>
                <a:schemeClr val="tx2"/>
              </a:solidFill>
            </a:rPr>
            <a:t> форма </a:t>
          </a:r>
          <a:r>
            <a:rPr lang="ru-RU" sz="1600" dirty="0" err="1" smtClean="0">
              <a:solidFill>
                <a:schemeClr val="tx2"/>
              </a:solidFill>
            </a:rPr>
            <a:t>навчання</a:t>
          </a:r>
          <a:endParaRPr lang="ru-RU" sz="1600" dirty="0" smtClean="0">
            <a:solidFill>
              <a:schemeClr val="tx2"/>
            </a:solidFill>
          </a:endParaRPr>
        </a:p>
      </dgm:t>
    </dgm:pt>
    <dgm:pt modelId="{988378B2-A4F1-436C-B628-E91C10D13B0C}" type="parTrans" cxnId="{22CC5B08-53A0-4E50-AF25-C2B0B36B47AD}">
      <dgm:prSet/>
      <dgm:spPr/>
      <dgm:t>
        <a:bodyPr/>
        <a:lstStyle/>
        <a:p>
          <a:endParaRPr lang="ru-RU"/>
        </a:p>
      </dgm:t>
    </dgm:pt>
    <dgm:pt modelId="{968133C7-79E4-47DC-A033-144A4CF14EDC}" type="sibTrans" cxnId="{22CC5B08-53A0-4E50-AF25-C2B0B36B47AD}">
      <dgm:prSet/>
      <dgm:spPr/>
      <dgm:t>
        <a:bodyPr/>
        <a:lstStyle/>
        <a:p>
          <a:endParaRPr lang="ru-RU"/>
        </a:p>
      </dgm:t>
    </dgm:pt>
    <dgm:pt modelId="{FF7537AA-AB70-4261-A054-1821407D002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dirty="0" err="1" smtClean="0">
              <a:solidFill>
                <a:schemeClr val="tx2"/>
              </a:solidFill>
            </a:rPr>
            <a:t>Випускник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володітиме</a:t>
          </a:r>
          <a:r>
            <a:rPr lang="ru-RU" sz="1400" dirty="0" smtClean="0">
              <a:solidFill>
                <a:schemeClr val="tx2"/>
              </a:solidFill>
            </a:rPr>
            <a:t>:</a:t>
          </a:r>
        </a:p>
        <a:p>
          <a:pPr rtl="0">
            <a:lnSpc>
              <a:spcPct val="100000"/>
            </a:lnSpc>
          </a:pPr>
          <a:r>
            <a:rPr lang="ru-RU" sz="1400" dirty="0" smtClean="0">
              <a:solidFill>
                <a:schemeClr val="tx2"/>
              </a:solidFill>
            </a:rPr>
            <a:t>- </a:t>
          </a:r>
          <a:r>
            <a:rPr lang="ru-RU" sz="1400" dirty="0" err="1" smtClean="0">
              <a:solidFill>
                <a:schemeClr val="tx2"/>
              </a:solidFill>
            </a:rPr>
            <a:t>інструментарієм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дослідження</a:t>
          </a:r>
          <a:r>
            <a:rPr lang="ru-RU" sz="1400" dirty="0" smtClean="0">
              <a:solidFill>
                <a:schemeClr val="tx2"/>
              </a:solidFill>
            </a:rPr>
            <a:t>, </a:t>
          </a:r>
          <a:r>
            <a:rPr lang="ru-RU" sz="1400" dirty="0" err="1" smtClean="0">
              <a:solidFill>
                <a:schemeClr val="tx2"/>
              </a:solidFill>
            </a:rPr>
            <a:t>аналізу</a:t>
          </a:r>
          <a:r>
            <a:rPr lang="ru-RU" sz="1400" dirty="0" smtClean="0">
              <a:solidFill>
                <a:schemeClr val="tx2"/>
              </a:solidFill>
            </a:rPr>
            <a:t>, </a:t>
          </a:r>
          <a:r>
            <a:rPr lang="ru-RU" sz="1400" dirty="0" err="1" smtClean="0">
              <a:solidFill>
                <a:schemeClr val="tx2"/>
              </a:solidFill>
            </a:rPr>
            <a:t>моделювання</a:t>
          </a:r>
          <a:r>
            <a:rPr lang="ru-RU" sz="1400" dirty="0" smtClean="0">
              <a:solidFill>
                <a:schemeClr val="tx2"/>
              </a:solidFill>
            </a:rPr>
            <a:t> та </a:t>
          </a:r>
          <a:r>
            <a:rPr lang="ru-RU" sz="1400" dirty="0" err="1" smtClean="0">
              <a:solidFill>
                <a:schemeClr val="tx2"/>
              </a:solidFill>
            </a:rPr>
            <a:t>прогнозування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економічних</a:t>
          </a:r>
          <a:r>
            <a:rPr lang="ru-RU" sz="1400" dirty="0" smtClean="0">
              <a:solidFill>
                <a:schemeClr val="tx2"/>
              </a:solidFill>
            </a:rPr>
            <a:t> систем і </a:t>
          </a:r>
          <a:r>
            <a:rPr lang="ru-RU" sz="1400" dirty="0" err="1" smtClean="0">
              <a:solidFill>
                <a:schemeClr val="tx2"/>
              </a:solidFill>
            </a:rPr>
            <a:t>процесів</a:t>
          </a:r>
          <a:r>
            <a:rPr lang="ru-RU" sz="1400" dirty="0" smtClean="0">
              <a:solidFill>
                <a:schemeClr val="tx2"/>
              </a:solidFill>
            </a:rPr>
            <a:t> на </a:t>
          </a:r>
          <a:r>
            <a:rPr lang="ru-RU" sz="1400" dirty="0" err="1" smtClean="0">
              <a:solidFill>
                <a:schemeClr val="tx2"/>
              </a:solidFill>
            </a:rPr>
            <a:t>всіх</a:t>
          </a:r>
          <a:r>
            <a:rPr lang="ru-RU" sz="1400" dirty="0" smtClean="0">
              <a:solidFill>
                <a:schemeClr val="tx2"/>
              </a:solidFill>
            </a:rPr>
            <a:t> - </a:t>
          </a:r>
          <a:r>
            <a:rPr lang="ru-RU" sz="1400" dirty="0" err="1" smtClean="0">
              <a:solidFill>
                <a:schemeClr val="tx2"/>
              </a:solidFill>
            </a:rPr>
            <a:t>рівнях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управління</a:t>
          </a:r>
          <a:r>
            <a:rPr lang="ru-RU" sz="1400" dirty="0" smtClean="0">
              <a:solidFill>
                <a:schemeClr val="tx2"/>
              </a:solidFill>
            </a:rPr>
            <a:t>; </a:t>
          </a:r>
        </a:p>
        <a:p>
          <a:pPr rtl="0">
            <a:lnSpc>
              <a:spcPct val="100000"/>
            </a:lnSpc>
          </a:pPr>
          <a:r>
            <a:rPr lang="ru-RU" sz="1400" dirty="0" smtClean="0">
              <a:solidFill>
                <a:schemeClr val="tx2"/>
              </a:solidFill>
            </a:rPr>
            <a:t>- </a:t>
          </a:r>
          <a:r>
            <a:rPr lang="ru-RU" sz="1400" dirty="0" err="1" smtClean="0">
              <a:solidFill>
                <a:schemeClr val="tx2"/>
              </a:solidFill>
            </a:rPr>
            <a:t>найсучаснішими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технологіями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обробки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інформації</a:t>
          </a:r>
          <a:r>
            <a:rPr lang="ru-RU" sz="1400" dirty="0" smtClean="0">
              <a:solidFill>
                <a:schemeClr val="tx2"/>
              </a:solidFill>
            </a:rPr>
            <a:t>;</a:t>
          </a:r>
        </a:p>
        <a:p>
          <a:pPr rtl="0">
            <a:lnSpc>
              <a:spcPct val="100000"/>
            </a:lnSpc>
          </a:pPr>
          <a:r>
            <a:rPr lang="ru-RU" sz="1400" dirty="0" smtClean="0">
              <a:solidFill>
                <a:schemeClr val="tx2"/>
              </a:solidFill>
            </a:rPr>
            <a:t>- </a:t>
          </a:r>
          <a:r>
            <a:rPr lang="ru-RU" sz="1400" dirty="0" err="1" smtClean="0">
              <a:solidFill>
                <a:schemeClr val="tx2"/>
              </a:solidFill>
            </a:rPr>
            <a:t>знаннями</a:t>
          </a:r>
          <a:r>
            <a:rPr lang="ru-RU" sz="1400" dirty="0" smtClean="0">
              <a:solidFill>
                <a:schemeClr val="tx2"/>
              </a:solidFill>
            </a:rPr>
            <a:t> не </a:t>
          </a:r>
          <a:r>
            <a:rPr lang="ru-RU" sz="1400" dirty="0" err="1" smtClean="0">
              <a:solidFill>
                <a:schemeClr val="tx2"/>
              </a:solidFill>
            </a:rPr>
            <a:t>тільки</a:t>
          </a:r>
          <a:r>
            <a:rPr lang="ru-RU" sz="1400" dirty="0" smtClean="0">
              <a:solidFill>
                <a:schemeClr val="tx2"/>
              </a:solidFill>
            </a:rPr>
            <a:t> з </a:t>
          </a:r>
          <a:r>
            <a:rPr lang="ru-RU" sz="1400" dirty="0" err="1" smtClean="0">
              <a:solidFill>
                <a:schemeClr val="tx2"/>
              </a:solidFill>
            </a:rPr>
            <a:t>економічної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кібернетики</a:t>
          </a:r>
          <a:r>
            <a:rPr lang="ru-RU" sz="1400" dirty="0" smtClean="0">
              <a:solidFill>
                <a:schemeClr val="tx2"/>
              </a:solidFill>
            </a:rPr>
            <a:t>, але і </a:t>
          </a:r>
          <a:r>
            <a:rPr lang="ru-RU" sz="1400" dirty="0" err="1" smtClean="0">
              <a:solidFill>
                <a:schemeClr val="tx2"/>
              </a:solidFill>
            </a:rPr>
            <a:t>зокрема</a:t>
          </a:r>
          <a:r>
            <a:rPr lang="ru-RU" sz="1400" dirty="0" smtClean="0">
              <a:solidFill>
                <a:schemeClr val="tx2"/>
              </a:solidFill>
            </a:rPr>
            <a:t> такими як: </a:t>
          </a:r>
          <a:r>
            <a:rPr lang="ru-RU" sz="1400" dirty="0" err="1" smtClean="0">
              <a:solidFill>
                <a:schemeClr val="tx2"/>
              </a:solidFill>
            </a:rPr>
            <a:t>облік</a:t>
          </a:r>
          <a:r>
            <a:rPr lang="ru-RU" sz="1400" dirty="0" smtClean="0">
              <a:solidFill>
                <a:schemeClr val="tx2"/>
              </a:solidFill>
            </a:rPr>
            <a:t> і аудит, </a:t>
          </a:r>
          <a:r>
            <a:rPr lang="ru-RU" sz="1400" dirty="0" err="1" smtClean="0">
              <a:solidFill>
                <a:schemeClr val="tx2"/>
              </a:solidFill>
            </a:rPr>
            <a:t>фінанси</a:t>
          </a:r>
          <a:r>
            <a:rPr lang="ru-RU" sz="1400" dirty="0" smtClean="0">
              <a:solidFill>
                <a:schemeClr val="tx2"/>
              </a:solidFill>
            </a:rPr>
            <a:t>, маркетинг,  менеджмент, </a:t>
          </a:r>
          <a:r>
            <a:rPr lang="ru-RU" sz="1400" dirty="0" err="1" smtClean="0">
              <a:solidFill>
                <a:schemeClr val="tx2"/>
              </a:solidFill>
            </a:rPr>
            <a:t>програмування</a:t>
          </a:r>
          <a:r>
            <a:rPr lang="ru-RU" sz="1400" dirty="0" smtClean="0">
              <a:solidFill>
                <a:schemeClr val="tx2"/>
              </a:solidFill>
            </a:rPr>
            <a:t> та </a:t>
          </a:r>
          <a:r>
            <a:rPr lang="ru-RU" sz="1400" dirty="0" err="1" smtClean="0">
              <a:solidFill>
                <a:schemeClr val="tx2"/>
              </a:solidFill>
            </a:rPr>
            <a:t>іншими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знаннями</a:t>
          </a:r>
          <a:r>
            <a:rPr lang="uk-UA" sz="1400" dirty="0" smtClean="0">
              <a:solidFill>
                <a:schemeClr val="tx2"/>
              </a:solidFill>
            </a:rPr>
            <a:t>,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які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неодмінно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забезпечать</a:t>
          </a:r>
          <a:r>
            <a:rPr lang="ru-RU" sz="1400" dirty="0" smtClean="0">
              <a:solidFill>
                <a:schemeClr val="tx2"/>
              </a:solidFill>
            </a:rPr>
            <a:t> Вам </a:t>
          </a:r>
          <a:r>
            <a:rPr lang="ru-RU" sz="1400" dirty="0" err="1" smtClean="0">
              <a:solidFill>
                <a:schemeClr val="tx2"/>
              </a:solidFill>
            </a:rPr>
            <a:t>впевненість</a:t>
          </a:r>
          <a:r>
            <a:rPr lang="ru-RU" sz="1400" dirty="0" smtClean="0">
              <a:solidFill>
                <a:schemeClr val="tx2"/>
              </a:solidFill>
            </a:rPr>
            <a:t> у  </a:t>
          </a:r>
          <a:r>
            <a:rPr lang="ru-RU" sz="1400" dirty="0" err="1" smtClean="0">
              <a:solidFill>
                <a:schemeClr val="tx2"/>
              </a:solidFill>
            </a:rPr>
            <a:t>майбутньому</a:t>
          </a:r>
          <a:r>
            <a:rPr lang="ru-RU" sz="1400" dirty="0" smtClean="0">
              <a:solidFill>
                <a:schemeClr val="tx2"/>
              </a:solidFill>
            </a:rPr>
            <a:t>.</a:t>
          </a:r>
          <a:endParaRPr lang="ru-RU" sz="1400" dirty="0">
            <a:solidFill>
              <a:schemeClr val="tx2"/>
            </a:solidFill>
          </a:endParaRPr>
        </a:p>
      </dgm:t>
    </dgm:pt>
    <dgm:pt modelId="{889724B8-A813-4FC7-8B23-947B9A6F05C1}" type="parTrans" cxnId="{D949B87B-80B9-4FE1-AA95-3297CA42C3D6}">
      <dgm:prSet/>
      <dgm:spPr/>
      <dgm:t>
        <a:bodyPr/>
        <a:lstStyle/>
        <a:p>
          <a:endParaRPr lang="ru-RU"/>
        </a:p>
      </dgm:t>
    </dgm:pt>
    <dgm:pt modelId="{36968CC3-8CD2-4500-9248-75E6D0A96F0B}" type="sibTrans" cxnId="{D949B87B-80B9-4FE1-AA95-3297CA42C3D6}">
      <dgm:prSet/>
      <dgm:spPr/>
      <dgm:t>
        <a:bodyPr/>
        <a:lstStyle/>
        <a:p>
          <a:endParaRPr lang="ru-RU"/>
        </a:p>
      </dgm:t>
    </dgm:pt>
    <dgm:pt modelId="{6AD6DDB3-72BF-4ACC-87A0-5B554FF2431A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На </a:t>
          </a:r>
          <a:r>
            <a:rPr lang="ru-RU" dirty="0" err="1" smtClean="0">
              <a:solidFill>
                <a:schemeClr val="tx2"/>
              </a:solidFill>
            </a:rPr>
            <a:t>сьогоднішній</a:t>
          </a:r>
          <a:r>
            <a:rPr lang="ru-RU" dirty="0" smtClean="0">
              <a:solidFill>
                <a:schemeClr val="tx2"/>
              </a:solidFill>
            </a:rPr>
            <a:t> день кафедра </a:t>
          </a:r>
          <a:r>
            <a:rPr lang="ru-RU" dirty="0" err="1" smtClean="0">
              <a:solidFill>
                <a:schemeClr val="tx2"/>
              </a:solidFill>
            </a:rPr>
            <a:t>готує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спеціалістів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які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зможуть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працювати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фінансовими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аналітиками</a:t>
          </a:r>
          <a:r>
            <a:rPr lang="ru-RU" dirty="0" smtClean="0">
              <a:solidFill>
                <a:schemeClr val="tx2"/>
              </a:solidFill>
            </a:rPr>
            <a:t>; </a:t>
          </a:r>
          <a:r>
            <a:rPr lang="ru-RU" dirty="0" err="1" smtClean="0">
              <a:solidFill>
                <a:schemeClr val="tx2"/>
              </a:solidFill>
            </a:rPr>
            <a:t>керівниками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фінансово-аналітичних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відділів</a:t>
          </a:r>
          <a:r>
            <a:rPr lang="ru-RU" dirty="0" smtClean="0">
              <a:solidFill>
                <a:schemeClr val="tx2"/>
              </a:solidFill>
            </a:rPr>
            <a:t>; </a:t>
          </a:r>
          <a:r>
            <a:rPr lang="ru-RU" dirty="0" err="1" smtClean="0">
              <a:solidFill>
                <a:schemeClr val="tx2"/>
              </a:solidFill>
            </a:rPr>
            <a:t>економістами</a:t>
          </a:r>
          <a:r>
            <a:rPr lang="ru-RU" dirty="0" smtClean="0">
              <a:solidFill>
                <a:schemeClr val="tx2"/>
              </a:solidFill>
            </a:rPr>
            <a:t> - </a:t>
          </a:r>
          <a:r>
            <a:rPr lang="ru-RU" dirty="0" err="1" smtClean="0">
              <a:solidFill>
                <a:schemeClr val="tx2"/>
              </a:solidFill>
            </a:rPr>
            <a:t>кібернетиками</a:t>
          </a:r>
          <a:r>
            <a:rPr lang="ru-RU" dirty="0" smtClean="0">
              <a:solidFill>
                <a:schemeClr val="tx2"/>
              </a:solidFill>
            </a:rPr>
            <a:t>; </a:t>
          </a:r>
          <a:r>
            <a:rPr lang="ru-RU" dirty="0" err="1" smtClean="0">
              <a:solidFill>
                <a:schemeClr val="tx2"/>
              </a:solidFill>
            </a:rPr>
            <a:t>завідувачами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відділів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комерційних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банків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урядових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установ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науково-дослідних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інститутів</a:t>
          </a:r>
          <a:r>
            <a:rPr lang="ru-RU" dirty="0" smtClean="0">
              <a:solidFill>
                <a:schemeClr val="tx2"/>
              </a:solidFill>
            </a:rPr>
            <a:t>.</a:t>
          </a:r>
          <a:endParaRPr lang="ru-RU" dirty="0">
            <a:solidFill>
              <a:schemeClr val="tx2"/>
            </a:solidFill>
          </a:endParaRPr>
        </a:p>
      </dgm:t>
    </dgm:pt>
    <dgm:pt modelId="{BF4BD57A-3C1A-431F-B613-48027F35223B}" type="parTrans" cxnId="{D576F6A3-8662-4C06-A392-C338A547FAAB}">
      <dgm:prSet/>
      <dgm:spPr/>
      <dgm:t>
        <a:bodyPr/>
        <a:lstStyle/>
        <a:p>
          <a:endParaRPr lang="ru-RU"/>
        </a:p>
      </dgm:t>
    </dgm:pt>
    <dgm:pt modelId="{4093425A-9594-4EB0-9D68-D11290677B69}" type="sibTrans" cxnId="{D576F6A3-8662-4C06-A392-C338A547FAAB}">
      <dgm:prSet/>
      <dgm:spPr/>
      <dgm:t>
        <a:bodyPr/>
        <a:lstStyle/>
        <a:p>
          <a:endParaRPr lang="ru-RU"/>
        </a:p>
      </dgm:t>
    </dgm:pt>
    <dgm:pt modelId="{9D13BDC3-3280-4F35-9273-DE648BA2FE4B}" type="pres">
      <dgm:prSet presAssocID="{ADCAA22E-327F-4ECF-9969-901ED69F71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8920B0-23B7-4E73-B98E-BA65CACA1003}" type="pres">
      <dgm:prSet presAssocID="{4BF88E90-802A-479D-BCE7-B1D3AC7E43DE}" presName="thickLine" presStyleLbl="alignNode1" presStyleIdx="0" presStyleCnt="1"/>
      <dgm:spPr/>
    </dgm:pt>
    <dgm:pt modelId="{E0F02AE8-EEF5-4DB6-B1D8-387794CEC55D}" type="pres">
      <dgm:prSet presAssocID="{4BF88E90-802A-479D-BCE7-B1D3AC7E43DE}" presName="horz1" presStyleCnt="0"/>
      <dgm:spPr/>
    </dgm:pt>
    <dgm:pt modelId="{019B5DCD-DBE1-4028-995C-E165C68B881E}" type="pres">
      <dgm:prSet presAssocID="{4BF88E90-802A-479D-BCE7-B1D3AC7E43DE}" presName="tx1" presStyleLbl="revTx" presStyleIdx="0" presStyleCnt="4"/>
      <dgm:spPr/>
      <dgm:t>
        <a:bodyPr/>
        <a:lstStyle/>
        <a:p>
          <a:endParaRPr lang="ru-RU"/>
        </a:p>
      </dgm:t>
    </dgm:pt>
    <dgm:pt modelId="{503606AE-D6D7-45F3-A62F-7661CA5EBC2D}" type="pres">
      <dgm:prSet presAssocID="{4BF88E90-802A-479D-BCE7-B1D3AC7E43DE}" presName="vert1" presStyleCnt="0"/>
      <dgm:spPr/>
    </dgm:pt>
    <dgm:pt modelId="{161BC4B6-5A3A-40A3-B6E7-79E815444AC3}" type="pres">
      <dgm:prSet presAssocID="{0B32DEB7-FC1B-4E5A-9B30-29A45FF5AEED}" presName="vertSpace2a" presStyleCnt="0"/>
      <dgm:spPr/>
    </dgm:pt>
    <dgm:pt modelId="{F348D4E5-B3E6-468C-89DE-4D54DF25E0BC}" type="pres">
      <dgm:prSet presAssocID="{0B32DEB7-FC1B-4E5A-9B30-29A45FF5AEED}" presName="horz2" presStyleCnt="0"/>
      <dgm:spPr/>
    </dgm:pt>
    <dgm:pt modelId="{4A52D927-E023-439F-9FA7-86E3E31946BA}" type="pres">
      <dgm:prSet presAssocID="{0B32DEB7-FC1B-4E5A-9B30-29A45FF5AEED}" presName="horzSpace2" presStyleCnt="0"/>
      <dgm:spPr/>
    </dgm:pt>
    <dgm:pt modelId="{31E17159-2578-4967-9E1D-C8256ED6C95C}" type="pres">
      <dgm:prSet presAssocID="{0B32DEB7-FC1B-4E5A-9B30-29A45FF5AEED}" presName="tx2" presStyleLbl="revTx" presStyleIdx="1" presStyleCnt="4" custScaleY="82849"/>
      <dgm:spPr/>
      <dgm:t>
        <a:bodyPr/>
        <a:lstStyle/>
        <a:p>
          <a:endParaRPr lang="ru-RU"/>
        </a:p>
      </dgm:t>
    </dgm:pt>
    <dgm:pt modelId="{88D4C47D-B775-4FD7-99B0-937628FB5B60}" type="pres">
      <dgm:prSet presAssocID="{0B32DEB7-FC1B-4E5A-9B30-29A45FF5AEED}" presName="vert2" presStyleCnt="0"/>
      <dgm:spPr/>
    </dgm:pt>
    <dgm:pt modelId="{36D3D824-A62B-4D49-AD3E-662AB3FB8CC9}" type="pres">
      <dgm:prSet presAssocID="{0B32DEB7-FC1B-4E5A-9B30-29A45FF5AEED}" presName="thinLine2b" presStyleLbl="callout" presStyleIdx="0" presStyleCnt="3"/>
      <dgm:spPr/>
    </dgm:pt>
    <dgm:pt modelId="{9572BBC4-0C5B-4C4B-8230-7E642593E839}" type="pres">
      <dgm:prSet presAssocID="{0B32DEB7-FC1B-4E5A-9B30-29A45FF5AEED}" presName="vertSpace2b" presStyleCnt="0"/>
      <dgm:spPr/>
    </dgm:pt>
    <dgm:pt modelId="{B5173730-0041-4E65-ACDB-21114BF9063B}" type="pres">
      <dgm:prSet presAssocID="{FF7537AA-AB70-4261-A054-1821407D0026}" presName="horz2" presStyleCnt="0"/>
      <dgm:spPr/>
    </dgm:pt>
    <dgm:pt modelId="{B72BACB8-DF3E-4E6F-B4F6-2082A436D726}" type="pres">
      <dgm:prSet presAssocID="{FF7537AA-AB70-4261-A054-1821407D0026}" presName="horzSpace2" presStyleCnt="0"/>
      <dgm:spPr/>
    </dgm:pt>
    <dgm:pt modelId="{8454C075-DDF1-440F-8055-83D9326C9D4F}" type="pres">
      <dgm:prSet presAssocID="{FF7537AA-AB70-4261-A054-1821407D0026}" presName="tx2" presStyleLbl="revTx" presStyleIdx="2" presStyleCnt="4" custScaleY="121027"/>
      <dgm:spPr/>
      <dgm:t>
        <a:bodyPr/>
        <a:lstStyle/>
        <a:p>
          <a:endParaRPr lang="ru-RU"/>
        </a:p>
      </dgm:t>
    </dgm:pt>
    <dgm:pt modelId="{32C44260-1A0E-40A0-8707-AB09A5305F5E}" type="pres">
      <dgm:prSet presAssocID="{FF7537AA-AB70-4261-A054-1821407D0026}" presName="vert2" presStyleCnt="0"/>
      <dgm:spPr/>
    </dgm:pt>
    <dgm:pt modelId="{0B02B46B-A249-4D77-BF05-073F5A25803A}" type="pres">
      <dgm:prSet presAssocID="{FF7537AA-AB70-4261-A054-1821407D0026}" presName="thinLine2b" presStyleLbl="callout" presStyleIdx="1" presStyleCnt="3"/>
      <dgm:spPr/>
    </dgm:pt>
    <dgm:pt modelId="{0ABA0659-5934-4E4B-A58A-4669F1C2A7BD}" type="pres">
      <dgm:prSet presAssocID="{FF7537AA-AB70-4261-A054-1821407D0026}" presName="vertSpace2b" presStyleCnt="0"/>
      <dgm:spPr/>
    </dgm:pt>
    <dgm:pt modelId="{6B2FFAC8-A0C3-4BD9-BD56-243572169737}" type="pres">
      <dgm:prSet presAssocID="{6AD6DDB3-72BF-4ACC-87A0-5B554FF2431A}" presName="horz2" presStyleCnt="0"/>
      <dgm:spPr/>
    </dgm:pt>
    <dgm:pt modelId="{8107955A-A1A3-4D84-9E03-6C44682F1321}" type="pres">
      <dgm:prSet presAssocID="{6AD6DDB3-72BF-4ACC-87A0-5B554FF2431A}" presName="horzSpace2" presStyleCnt="0"/>
      <dgm:spPr/>
    </dgm:pt>
    <dgm:pt modelId="{AFEB7C9F-A151-4144-BBFD-92131821BBF2}" type="pres">
      <dgm:prSet presAssocID="{6AD6DDB3-72BF-4ACC-87A0-5B554FF2431A}" presName="tx2" presStyleLbl="revTx" presStyleIdx="3" presStyleCnt="4" custScaleY="53417"/>
      <dgm:spPr/>
      <dgm:t>
        <a:bodyPr/>
        <a:lstStyle/>
        <a:p>
          <a:endParaRPr lang="ru-RU"/>
        </a:p>
      </dgm:t>
    </dgm:pt>
    <dgm:pt modelId="{8C09EC01-0A18-4654-B43A-76D77F510E91}" type="pres">
      <dgm:prSet presAssocID="{6AD6DDB3-72BF-4ACC-87A0-5B554FF2431A}" presName="vert2" presStyleCnt="0"/>
      <dgm:spPr/>
    </dgm:pt>
    <dgm:pt modelId="{5F52B0E4-B22B-4022-ABB8-C2D198701DE2}" type="pres">
      <dgm:prSet presAssocID="{6AD6DDB3-72BF-4ACC-87A0-5B554FF2431A}" presName="thinLine2b" presStyleLbl="callout" presStyleIdx="2" presStyleCnt="3"/>
      <dgm:spPr/>
    </dgm:pt>
    <dgm:pt modelId="{661F1214-359B-43D7-9453-6F0295C654CD}" type="pres">
      <dgm:prSet presAssocID="{6AD6DDB3-72BF-4ACC-87A0-5B554FF2431A}" presName="vertSpace2b" presStyleCnt="0"/>
      <dgm:spPr/>
    </dgm:pt>
  </dgm:ptLst>
  <dgm:cxnLst>
    <dgm:cxn modelId="{20C380C2-7ED2-4D1B-B611-A4D19170927A}" type="presOf" srcId="{6AD6DDB3-72BF-4ACC-87A0-5B554FF2431A}" destId="{AFEB7C9F-A151-4144-BBFD-92131821BBF2}" srcOrd="0" destOrd="0" presId="urn:microsoft.com/office/officeart/2008/layout/LinedList"/>
    <dgm:cxn modelId="{22CC5B08-53A0-4E50-AF25-C2B0B36B47AD}" srcId="{4BF88E90-802A-479D-BCE7-B1D3AC7E43DE}" destId="{0B32DEB7-FC1B-4E5A-9B30-29A45FF5AEED}" srcOrd="0" destOrd="0" parTransId="{988378B2-A4F1-436C-B628-E91C10D13B0C}" sibTransId="{968133C7-79E4-47DC-A033-144A4CF14EDC}"/>
    <dgm:cxn modelId="{19B9C65F-BE64-4FAA-8CD7-2E56A3234B7A}" type="presOf" srcId="{4BF88E90-802A-479D-BCE7-B1D3AC7E43DE}" destId="{019B5DCD-DBE1-4028-995C-E165C68B881E}" srcOrd="0" destOrd="0" presId="urn:microsoft.com/office/officeart/2008/layout/LinedList"/>
    <dgm:cxn modelId="{D949B87B-80B9-4FE1-AA95-3297CA42C3D6}" srcId="{4BF88E90-802A-479D-BCE7-B1D3AC7E43DE}" destId="{FF7537AA-AB70-4261-A054-1821407D0026}" srcOrd="1" destOrd="0" parTransId="{889724B8-A813-4FC7-8B23-947B9A6F05C1}" sibTransId="{36968CC3-8CD2-4500-9248-75E6D0A96F0B}"/>
    <dgm:cxn modelId="{B0E57C31-EDD0-471B-9A3A-F18ED94CE230}" type="presOf" srcId="{0B32DEB7-FC1B-4E5A-9B30-29A45FF5AEED}" destId="{31E17159-2578-4967-9E1D-C8256ED6C95C}" srcOrd="0" destOrd="0" presId="urn:microsoft.com/office/officeart/2008/layout/LinedList"/>
    <dgm:cxn modelId="{83C6D520-8288-4B48-AE85-5DD350E0B0DC}" type="presOf" srcId="{FF7537AA-AB70-4261-A054-1821407D0026}" destId="{8454C075-DDF1-440F-8055-83D9326C9D4F}" srcOrd="0" destOrd="0" presId="urn:microsoft.com/office/officeart/2008/layout/LinedList"/>
    <dgm:cxn modelId="{7D53D63B-0D3A-4325-91E2-9125C5E22D79}" type="presOf" srcId="{ADCAA22E-327F-4ECF-9969-901ED69F71EB}" destId="{9D13BDC3-3280-4F35-9273-DE648BA2FE4B}" srcOrd="0" destOrd="0" presId="urn:microsoft.com/office/officeart/2008/layout/LinedList"/>
    <dgm:cxn modelId="{D576F6A3-8662-4C06-A392-C338A547FAAB}" srcId="{4BF88E90-802A-479D-BCE7-B1D3AC7E43DE}" destId="{6AD6DDB3-72BF-4ACC-87A0-5B554FF2431A}" srcOrd="2" destOrd="0" parTransId="{BF4BD57A-3C1A-431F-B613-48027F35223B}" sibTransId="{4093425A-9594-4EB0-9D68-D11290677B69}"/>
    <dgm:cxn modelId="{7658AC0C-C3A3-470A-BB7F-8440BF631528}" srcId="{ADCAA22E-327F-4ECF-9969-901ED69F71EB}" destId="{4BF88E90-802A-479D-BCE7-B1D3AC7E43DE}" srcOrd="0" destOrd="0" parTransId="{4B8E84BA-0B96-4BB5-9813-D15DFAB4E581}" sibTransId="{29778D64-11C7-47A7-A9E0-C5B2CA180891}"/>
    <dgm:cxn modelId="{C2C34A36-3219-419F-B43B-FFB4072C99BD}" type="presParOf" srcId="{9D13BDC3-3280-4F35-9273-DE648BA2FE4B}" destId="{AD8920B0-23B7-4E73-B98E-BA65CACA1003}" srcOrd="0" destOrd="0" presId="urn:microsoft.com/office/officeart/2008/layout/LinedList"/>
    <dgm:cxn modelId="{49E9A249-9698-449F-BF1C-03F32A022CCC}" type="presParOf" srcId="{9D13BDC3-3280-4F35-9273-DE648BA2FE4B}" destId="{E0F02AE8-EEF5-4DB6-B1D8-387794CEC55D}" srcOrd="1" destOrd="0" presId="urn:microsoft.com/office/officeart/2008/layout/LinedList"/>
    <dgm:cxn modelId="{A7136871-FB63-4A72-86AF-BEEBE22F7379}" type="presParOf" srcId="{E0F02AE8-EEF5-4DB6-B1D8-387794CEC55D}" destId="{019B5DCD-DBE1-4028-995C-E165C68B881E}" srcOrd="0" destOrd="0" presId="urn:microsoft.com/office/officeart/2008/layout/LinedList"/>
    <dgm:cxn modelId="{1CDC4679-A54E-4712-AA50-8B1A02ACF513}" type="presParOf" srcId="{E0F02AE8-EEF5-4DB6-B1D8-387794CEC55D}" destId="{503606AE-D6D7-45F3-A62F-7661CA5EBC2D}" srcOrd="1" destOrd="0" presId="urn:microsoft.com/office/officeart/2008/layout/LinedList"/>
    <dgm:cxn modelId="{5B59348C-EB23-44A0-B1DC-253E823DB67C}" type="presParOf" srcId="{503606AE-D6D7-45F3-A62F-7661CA5EBC2D}" destId="{161BC4B6-5A3A-40A3-B6E7-79E815444AC3}" srcOrd="0" destOrd="0" presId="urn:microsoft.com/office/officeart/2008/layout/LinedList"/>
    <dgm:cxn modelId="{84C5C756-8BD6-493D-9BFD-4C679049760A}" type="presParOf" srcId="{503606AE-D6D7-45F3-A62F-7661CA5EBC2D}" destId="{F348D4E5-B3E6-468C-89DE-4D54DF25E0BC}" srcOrd="1" destOrd="0" presId="urn:microsoft.com/office/officeart/2008/layout/LinedList"/>
    <dgm:cxn modelId="{A67B1EAD-5153-4D46-A6AD-C1ED6B84DD09}" type="presParOf" srcId="{F348D4E5-B3E6-468C-89DE-4D54DF25E0BC}" destId="{4A52D927-E023-439F-9FA7-86E3E31946BA}" srcOrd="0" destOrd="0" presId="urn:microsoft.com/office/officeart/2008/layout/LinedList"/>
    <dgm:cxn modelId="{59FB3BE5-06CE-4D78-BE8A-F5963012860C}" type="presParOf" srcId="{F348D4E5-B3E6-468C-89DE-4D54DF25E0BC}" destId="{31E17159-2578-4967-9E1D-C8256ED6C95C}" srcOrd="1" destOrd="0" presId="urn:microsoft.com/office/officeart/2008/layout/LinedList"/>
    <dgm:cxn modelId="{017954EB-E436-4E19-BFF1-6C0BAFD52D7F}" type="presParOf" srcId="{F348D4E5-B3E6-468C-89DE-4D54DF25E0BC}" destId="{88D4C47D-B775-4FD7-99B0-937628FB5B60}" srcOrd="2" destOrd="0" presId="urn:microsoft.com/office/officeart/2008/layout/LinedList"/>
    <dgm:cxn modelId="{DEBA2873-DBAD-4615-8114-5965E6B7E8BA}" type="presParOf" srcId="{503606AE-D6D7-45F3-A62F-7661CA5EBC2D}" destId="{36D3D824-A62B-4D49-AD3E-662AB3FB8CC9}" srcOrd="2" destOrd="0" presId="urn:microsoft.com/office/officeart/2008/layout/LinedList"/>
    <dgm:cxn modelId="{E622C6A6-9E09-404A-8DA0-D2C3DFC08704}" type="presParOf" srcId="{503606AE-D6D7-45F3-A62F-7661CA5EBC2D}" destId="{9572BBC4-0C5B-4C4B-8230-7E642593E839}" srcOrd="3" destOrd="0" presId="urn:microsoft.com/office/officeart/2008/layout/LinedList"/>
    <dgm:cxn modelId="{D4120EF5-F6E6-4213-B558-631E200AE6AA}" type="presParOf" srcId="{503606AE-D6D7-45F3-A62F-7661CA5EBC2D}" destId="{B5173730-0041-4E65-ACDB-21114BF9063B}" srcOrd="4" destOrd="0" presId="urn:microsoft.com/office/officeart/2008/layout/LinedList"/>
    <dgm:cxn modelId="{F09105F6-225D-4F7A-8C85-F95884123FDA}" type="presParOf" srcId="{B5173730-0041-4E65-ACDB-21114BF9063B}" destId="{B72BACB8-DF3E-4E6F-B4F6-2082A436D726}" srcOrd="0" destOrd="0" presId="urn:microsoft.com/office/officeart/2008/layout/LinedList"/>
    <dgm:cxn modelId="{F7FD89E6-89F2-461C-ACBE-7DC031A98721}" type="presParOf" srcId="{B5173730-0041-4E65-ACDB-21114BF9063B}" destId="{8454C075-DDF1-440F-8055-83D9326C9D4F}" srcOrd="1" destOrd="0" presId="urn:microsoft.com/office/officeart/2008/layout/LinedList"/>
    <dgm:cxn modelId="{7087CB3B-888F-4BBF-BF3A-855C4AFB5DB5}" type="presParOf" srcId="{B5173730-0041-4E65-ACDB-21114BF9063B}" destId="{32C44260-1A0E-40A0-8707-AB09A5305F5E}" srcOrd="2" destOrd="0" presId="urn:microsoft.com/office/officeart/2008/layout/LinedList"/>
    <dgm:cxn modelId="{6A27284B-33F6-4093-B206-19D2D6E4360F}" type="presParOf" srcId="{503606AE-D6D7-45F3-A62F-7661CA5EBC2D}" destId="{0B02B46B-A249-4D77-BF05-073F5A25803A}" srcOrd="5" destOrd="0" presId="urn:microsoft.com/office/officeart/2008/layout/LinedList"/>
    <dgm:cxn modelId="{608D7D6D-9AD4-4784-B5E2-3F7B79ECB059}" type="presParOf" srcId="{503606AE-D6D7-45F3-A62F-7661CA5EBC2D}" destId="{0ABA0659-5934-4E4B-A58A-4669F1C2A7BD}" srcOrd="6" destOrd="0" presId="urn:microsoft.com/office/officeart/2008/layout/LinedList"/>
    <dgm:cxn modelId="{16383366-DC53-42B7-A685-71D013F356BE}" type="presParOf" srcId="{503606AE-D6D7-45F3-A62F-7661CA5EBC2D}" destId="{6B2FFAC8-A0C3-4BD9-BD56-243572169737}" srcOrd="7" destOrd="0" presId="urn:microsoft.com/office/officeart/2008/layout/LinedList"/>
    <dgm:cxn modelId="{00FC85FF-D800-4025-9018-CDA251348E15}" type="presParOf" srcId="{6B2FFAC8-A0C3-4BD9-BD56-243572169737}" destId="{8107955A-A1A3-4D84-9E03-6C44682F1321}" srcOrd="0" destOrd="0" presId="urn:microsoft.com/office/officeart/2008/layout/LinedList"/>
    <dgm:cxn modelId="{9C106BCC-E410-461D-A3B7-D10C5B8AC977}" type="presParOf" srcId="{6B2FFAC8-A0C3-4BD9-BD56-243572169737}" destId="{AFEB7C9F-A151-4144-BBFD-92131821BBF2}" srcOrd="1" destOrd="0" presId="urn:microsoft.com/office/officeart/2008/layout/LinedList"/>
    <dgm:cxn modelId="{2E169B32-010B-4A1A-9A09-71DF8352DB22}" type="presParOf" srcId="{6B2FFAC8-A0C3-4BD9-BD56-243572169737}" destId="{8C09EC01-0A18-4654-B43A-76D77F510E91}" srcOrd="2" destOrd="0" presId="urn:microsoft.com/office/officeart/2008/layout/LinedList"/>
    <dgm:cxn modelId="{3C6BBE9B-92EB-46D2-BE4C-A7FCEE6C8CF2}" type="presParOf" srcId="{503606AE-D6D7-45F3-A62F-7661CA5EBC2D}" destId="{5F52B0E4-B22B-4022-ABB8-C2D198701DE2}" srcOrd="8" destOrd="0" presId="urn:microsoft.com/office/officeart/2008/layout/LinedList"/>
    <dgm:cxn modelId="{EE96F9AB-C1F9-4389-9EA2-C788569E43E5}" type="presParOf" srcId="{503606AE-D6D7-45F3-A62F-7661CA5EBC2D}" destId="{661F1214-359B-43D7-9453-6F0295C654C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AA22E-327F-4ECF-9969-901ED69F71EB}" type="doc">
      <dgm:prSet loTypeId="urn:microsoft.com/office/officeart/2008/layout/LinedLis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BF88E90-802A-479D-BCE7-B1D3AC7E43DE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tx2"/>
              </a:solidFill>
            </a:rPr>
            <a:t>КАФЕДРА ІНТЕЛЕКТУАЛЬНИХ УПРАВЛЯЮЧИХ ТА ОБЧИСЛЮВАЛЬНИХ СИСТЕМ</a:t>
          </a:r>
          <a:endParaRPr lang="ru-RU" sz="1700" dirty="0">
            <a:solidFill>
              <a:schemeClr val="tx2"/>
            </a:solidFill>
          </a:endParaRPr>
        </a:p>
      </dgm:t>
    </dgm:pt>
    <dgm:pt modelId="{4B8E84BA-0B96-4BB5-9813-D15DFAB4E581}" type="parTrans" cxnId="{7658AC0C-C3A3-470A-BB7F-8440BF631528}">
      <dgm:prSet/>
      <dgm:spPr/>
      <dgm:t>
        <a:bodyPr/>
        <a:lstStyle/>
        <a:p>
          <a:endParaRPr lang="ru-RU"/>
        </a:p>
      </dgm:t>
    </dgm:pt>
    <dgm:pt modelId="{29778D64-11C7-47A7-A9E0-C5B2CA180891}" type="sibTrans" cxnId="{7658AC0C-C3A3-470A-BB7F-8440BF631528}">
      <dgm:prSet/>
      <dgm:spPr/>
      <dgm:t>
        <a:bodyPr/>
        <a:lstStyle/>
        <a:p>
          <a:endParaRPr lang="ru-RU"/>
        </a:p>
      </dgm:t>
    </dgm:pt>
    <dgm:pt modelId="{0B32DEB7-FC1B-4E5A-9B30-29A45FF5AEED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2"/>
              </a:solidFill>
            </a:rPr>
            <a:t>Кафедра </a:t>
          </a:r>
          <a:r>
            <a:rPr lang="ru-RU" sz="1600" dirty="0" err="1" smtClean="0">
              <a:solidFill>
                <a:schemeClr val="tx2"/>
              </a:solidFill>
            </a:rPr>
            <a:t>готує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фахівців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освітньо-кваліфікаційного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рівня</a:t>
          </a:r>
          <a:r>
            <a:rPr lang="ru-RU" sz="1600" dirty="0" smtClean="0">
              <a:solidFill>
                <a:schemeClr val="tx2"/>
              </a:solidFill>
            </a:rPr>
            <a:t> «бакалавр» та «</a:t>
          </a:r>
          <a:r>
            <a:rPr lang="ru-RU" sz="1600" dirty="0" err="1" smtClean="0">
              <a:solidFill>
                <a:schemeClr val="tx2"/>
              </a:solidFill>
            </a:rPr>
            <a:t>магістр</a:t>
          </a:r>
          <a:r>
            <a:rPr lang="ru-RU" sz="1600" dirty="0" smtClean="0">
              <a:solidFill>
                <a:schemeClr val="tx2"/>
              </a:solidFill>
            </a:rPr>
            <a:t>»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2"/>
              </a:solidFill>
            </a:rPr>
            <a:t>галузь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знань</a:t>
          </a:r>
          <a:r>
            <a:rPr lang="ru-RU" sz="1600" dirty="0" smtClean="0">
              <a:solidFill>
                <a:schemeClr val="tx2"/>
              </a:solidFill>
            </a:rPr>
            <a:t> 12 «</a:t>
          </a:r>
          <a:r>
            <a:rPr lang="ru-RU" sz="1600" dirty="0" err="1" smtClean="0">
              <a:solidFill>
                <a:schemeClr val="tx2"/>
              </a:solidFill>
            </a:rPr>
            <a:t>Інформаційні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технології</a:t>
          </a:r>
          <a:r>
            <a:rPr lang="ru-RU" sz="1600" dirty="0" smtClean="0">
              <a:solidFill>
                <a:schemeClr val="tx2"/>
              </a:solidFill>
            </a:rPr>
            <a:t>»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2"/>
              </a:solidFill>
            </a:rPr>
            <a:t>спеціальність</a:t>
          </a:r>
          <a:r>
            <a:rPr lang="ru-RU" sz="1600" dirty="0" smtClean="0">
              <a:solidFill>
                <a:schemeClr val="tx2"/>
              </a:solidFill>
            </a:rPr>
            <a:t> 122 «</a:t>
          </a:r>
          <a:r>
            <a:rPr lang="ru-RU" sz="1600" dirty="0" err="1" smtClean="0">
              <a:solidFill>
                <a:schemeClr val="tx2"/>
              </a:solidFill>
            </a:rPr>
            <a:t>Комп’ютерні</a:t>
          </a:r>
          <a:r>
            <a:rPr lang="ru-RU" sz="1600" dirty="0" smtClean="0">
              <a:solidFill>
                <a:schemeClr val="tx2"/>
              </a:solidFill>
            </a:rPr>
            <a:t> науки та </a:t>
          </a:r>
          <a:r>
            <a:rPr lang="ru-RU" sz="1600" dirty="0" err="1" smtClean="0">
              <a:solidFill>
                <a:schemeClr val="tx2"/>
              </a:solidFill>
            </a:rPr>
            <a:t>інформаційні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технології</a:t>
          </a:r>
          <a:r>
            <a:rPr lang="ru-RU" sz="1600" dirty="0" smtClean="0">
              <a:solidFill>
                <a:schemeClr val="tx2"/>
              </a:solidFill>
            </a:rPr>
            <a:t>»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2"/>
              </a:solidFill>
            </a:rPr>
            <a:t>спеціалізація</a:t>
          </a:r>
          <a:r>
            <a:rPr lang="ru-RU" sz="1600" dirty="0" smtClean="0">
              <a:solidFill>
                <a:schemeClr val="tx2"/>
              </a:solidFill>
            </a:rPr>
            <a:t> «</a:t>
          </a:r>
          <a:r>
            <a:rPr lang="ru-RU" sz="1600" dirty="0" err="1" smtClean="0">
              <a:solidFill>
                <a:schemeClr val="tx2"/>
              </a:solidFill>
            </a:rPr>
            <a:t>Інформаційні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управляючі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системи</a:t>
          </a:r>
          <a:r>
            <a:rPr lang="ru-RU" sz="1600" dirty="0" smtClean="0">
              <a:solidFill>
                <a:schemeClr val="tx2"/>
              </a:solidFill>
            </a:rPr>
            <a:t> і </a:t>
          </a:r>
          <a:r>
            <a:rPr lang="ru-RU" sz="1600" dirty="0" err="1" smtClean="0">
              <a:solidFill>
                <a:schemeClr val="tx2"/>
              </a:solidFill>
            </a:rPr>
            <a:t>технології</a:t>
          </a:r>
          <a:r>
            <a:rPr lang="ru-RU" sz="1600" dirty="0" smtClean="0">
              <a:solidFill>
                <a:schemeClr val="tx2"/>
              </a:solidFill>
            </a:rPr>
            <a:t> (за </a:t>
          </a:r>
          <a:r>
            <a:rPr lang="ru-RU" sz="1600" dirty="0" err="1" smtClean="0">
              <a:solidFill>
                <a:schemeClr val="tx2"/>
              </a:solidFill>
            </a:rPr>
            <a:t>галузями</a:t>
          </a:r>
          <a:r>
            <a:rPr lang="ru-RU" sz="1600" dirty="0" smtClean="0">
              <a:solidFill>
                <a:schemeClr val="tx2"/>
              </a:solidFill>
            </a:rPr>
            <a:t>)»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2"/>
              </a:solidFill>
            </a:rPr>
            <a:t>денна</a:t>
          </a:r>
          <a:r>
            <a:rPr lang="ru-RU" sz="1600" dirty="0" smtClean="0">
              <a:solidFill>
                <a:schemeClr val="tx2"/>
              </a:solidFill>
            </a:rPr>
            <a:t> та </a:t>
          </a:r>
          <a:r>
            <a:rPr lang="ru-RU" sz="1600" dirty="0" err="1" smtClean="0">
              <a:solidFill>
                <a:schemeClr val="tx2"/>
              </a:solidFill>
            </a:rPr>
            <a:t>заочна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форми</a:t>
          </a:r>
          <a:r>
            <a:rPr lang="ru-RU" sz="1600" dirty="0" smtClean="0">
              <a:solidFill>
                <a:schemeClr val="tx2"/>
              </a:solidFill>
            </a:rPr>
            <a:t> </a:t>
          </a:r>
          <a:r>
            <a:rPr lang="ru-RU" sz="1600" dirty="0" err="1" smtClean="0">
              <a:solidFill>
                <a:schemeClr val="tx2"/>
              </a:solidFill>
            </a:rPr>
            <a:t>навчання</a:t>
          </a:r>
          <a:endParaRPr lang="ru-RU" sz="1600" dirty="0">
            <a:solidFill>
              <a:schemeClr val="tx2"/>
            </a:solidFill>
          </a:endParaRPr>
        </a:p>
      </dgm:t>
    </dgm:pt>
    <dgm:pt modelId="{988378B2-A4F1-436C-B628-E91C10D13B0C}" type="parTrans" cxnId="{22CC5B08-53A0-4E50-AF25-C2B0B36B47AD}">
      <dgm:prSet/>
      <dgm:spPr/>
      <dgm:t>
        <a:bodyPr/>
        <a:lstStyle/>
        <a:p>
          <a:endParaRPr lang="ru-RU"/>
        </a:p>
      </dgm:t>
    </dgm:pt>
    <dgm:pt modelId="{968133C7-79E4-47DC-A033-144A4CF14EDC}" type="sibTrans" cxnId="{22CC5B08-53A0-4E50-AF25-C2B0B36B47AD}">
      <dgm:prSet/>
      <dgm:spPr/>
      <dgm:t>
        <a:bodyPr/>
        <a:lstStyle/>
        <a:p>
          <a:endParaRPr lang="ru-RU"/>
        </a:p>
      </dgm:t>
    </dgm:pt>
    <dgm:pt modelId="{1AF90400-34A7-46B0-BE59-25DFB7AB5F7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err="1" smtClean="0">
              <a:solidFill>
                <a:schemeClr val="tx2"/>
              </a:solidFill>
            </a:rPr>
            <a:t>Студенти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під</a:t>
          </a:r>
          <a:r>
            <a:rPr lang="ru-RU" sz="1400" dirty="0" smtClean="0">
              <a:solidFill>
                <a:schemeClr val="tx2"/>
              </a:solidFill>
            </a:rPr>
            <a:t> час </a:t>
          </a:r>
          <a:r>
            <a:rPr lang="ru-RU" sz="1400" dirty="0" err="1" smtClean="0">
              <a:solidFill>
                <a:schemeClr val="tx2"/>
              </a:solidFill>
            </a:rPr>
            <a:t>навчання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отримують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знання</a:t>
          </a:r>
          <a:r>
            <a:rPr lang="ru-RU" sz="1400" dirty="0" smtClean="0">
              <a:solidFill>
                <a:schemeClr val="tx2"/>
              </a:solidFill>
            </a:rPr>
            <a:t> у сферах: </a:t>
          </a:r>
        </a:p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tx2"/>
              </a:solidFill>
            </a:rPr>
            <a:t>- </a:t>
          </a:r>
          <a:r>
            <a:rPr lang="ru-RU" sz="1400" dirty="0" err="1" smtClean="0">
              <a:solidFill>
                <a:schemeClr val="tx2"/>
              </a:solidFill>
            </a:rPr>
            <a:t>створення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програмних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продуктів</a:t>
          </a:r>
          <a:r>
            <a:rPr lang="ru-RU" sz="1400" dirty="0" smtClean="0">
              <a:solidFill>
                <a:schemeClr val="tx2"/>
              </a:solidFill>
            </a:rPr>
            <a:t>; </a:t>
          </a:r>
          <a:r>
            <a:rPr lang="ru-RU" sz="1400" dirty="0" err="1" smtClean="0">
              <a:solidFill>
                <a:schemeClr val="tx2"/>
              </a:solidFill>
            </a:rPr>
            <a:t>архітектури</a:t>
          </a:r>
          <a:r>
            <a:rPr lang="ru-RU" sz="1400" dirty="0" smtClean="0">
              <a:solidFill>
                <a:schemeClr val="tx2"/>
              </a:solidFill>
            </a:rPr>
            <a:t> та </a:t>
          </a:r>
          <a:r>
            <a:rPr lang="ru-RU" sz="1400" dirty="0" err="1" smtClean="0">
              <a:solidFill>
                <a:schemeClr val="tx2"/>
              </a:solidFill>
            </a:rPr>
            <a:t>організації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комп’ютерних</a:t>
          </a:r>
          <a:r>
            <a:rPr lang="ru-RU" sz="1400" dirty="0" smtClean="0">
              <a:solidFill>
                <a:schemeClr val="tx2"/>
              </a:solidFill>
            </a:rPr>
            <a:t> систем та мереж; </a:t>
          </a:r>
        </a:p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tx2"/>
              </a:solidFill>
            </a:rPr>
            <a:t>- </a:t>
          </a:r>
          <a:r>
            <a:rPr lang="ru-RU" sz="1400" dirty="0" err="1" smtClean="0">
              <a:solidFill>
                <a:schemeClr val="tx2"/>
              </a:solidFill>
            </a:rPr>
            <a:t>технологій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розподілених</a:t>
          </a:r>
          <a:r>
            <a:rPr lang="ru-RU" sz="1400" dirty="0" smtClean="0">
              <a:solidFill>
                <a:schemeClr val="tx2"/>
              </a:solidFill>
            </a:rPr>
            <a:t> та </a:t>
          </a:r>
          <a:r>
            <a:rPr lang="ru-RU" sz="1400" dirty="0" err="1" smtClean="0">
              <a:solidFill>
                <a:schemeClr val="tx2"/>
              </a:solidFill>
            </a:rPr>
            <a:t>паралельних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обчислень</a:t>
          </a:r>
          <a:r>
            <a:rPr lang="ru-RU" sz="1400" dirty="0" smtClean="0">
              <a:solidFill>
                <a:schemeClr val="tx2"/>
              </a:solidFill>
            </a:rPr>
            <a:t>; </a:t>
          </a:r>
        </a:p>
        <a:p>
          <a:pPr rtl="0">
            <a:spcAft>
              <a:spcPts val="0"/>
            </a:spcAft>
          </a:pPr>
          <a:r>
            <a:rPr lang="uk-UA" sz="1400" b="0" dirty="0" smtClean="0">
              <a:solidFill>
                <a:schemeClr val="tx2"/>
              </a:solidFill>
              <a:latin typeface="Corbel" panose="020B0503020204020204" pitchFamily="34" charset="0"/>
            </a:rPr>
            <a:t>- </a:t>
          </a:r>
          <a:r>
            <a:rPr lang="en-US" sz="1400" b="0" dirty="0" smtClean="0">
              <a:solidFill>
                <a:schemeClr val="tx2"/>
              </a:solidFill>
              <a:latin typeface="Corbel" panose="020B0503020204020204" pitchFamily="34" charset="0"/>
            </a:rPr>
            <a:t>WEB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технологій</a:t>
          </a:r>
          <a:r>
            <a:rPr lang="ru-RU" sz="1400" dirty="0" smtClean="0">
              <a:solidFill>
                <a:schemeClr val="tx2"/>
              </a:solidFill>
            </a:rPr>
            <a:t> та дизайну; </a:t>
          </a:r>
          <a:r>
            <a:rPr lang="ru-RU" sz="1400" dirty="0" err="1" smtClean="0">
              <a:solidFill>
                <a:schemeClr val="tx2"/>
              </a:solidFill>
            </a:rPr>
            <a:t>управління</a:t>
          </a:r>
          <a:r>
            <a:rPr lang="ru-RU" sz="1400" dirty="0" smtClean="0">
              <a:solidFill>
                <a:schemeClr val="tx2"/>
              </a:solidFill>
            </a:rPr>
            <a:t> ІТ-проектами; </a:t>
          </a:r>
        </a:p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tx2"/>
              </a:solidFill>
            </a:rPr>
            <a:t>- </a:t>
          </a:r>
          <a:r>
            <a:rPr lang="ru-RU" sz="1400" dirty="0" err="1" smtClean="0">
              <a:solidFill>
                <a:schemeClr val="tx2"/>
              </a:solidFill>
            </a:rPr>
            <a:t>методів</a:t>
          </a:r>
          <a:r>
            <a:rPr lang="ru-RU" sz="1400" dirty="0" smtClean="0">
              <a:solidFill>
                <a:schemeClr val="tx2"/>
              </a:solidFill>
            </a:rPr>
            <a:t> і систем штучного </a:t>
          </a:r>
          <a:r>
            <a:rPr lang="ru-RU" sz="1400" dirty="0" err="1" smtClean="0">
              <a:solidFill>
                <a:schemeClr val="tx2"/>
              </a:solidFill>
            </a:rPr>
            <a:t>інтелекту</a:t>
          </a:r>
          <a:r>
            <a:rPr lang="ru-RU" sz="1400" dirty="0" smtClean="0">
              <a:solidFill>
                <a:schemeClr val="tx2"/>
              </a:solidFill>
            </a:rPr>
            <a:t>, </a:t>
          </a:r>
          <a:r>
            <a:rPr lang="ru-RU" sz="1400" dirty="0" err="1" smtClean="0">
              <a:solidFill>
                <a:schemeClr val="tx2"/>
              </a:solidFill>
            </a:rPr>
            <a:t>включаючи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нейронні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мережі</a:t>
          </a:r>
          <a:r>
            <a:rPr lang="ru-RU" sz="1400" dirty="0" smtClean="0">
              <a:solidFill>
                <a:schemeClr val="tx2"/>
              </a:solidFill>
            </a:rPr>
            <a:t>, </a:t>
          </a:r>
        </a:p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tx2"/>
              </a:solidFill>
            </a:rPr>
            <a:t>- </a:t>
          </a:r>
          <a:r>
            <a:rPr lang="ru-RU" sz="1400" dirty="0" err="1" smtClean="0">
              <a:solidFill>
                <a:schemeClr val="tx2"/>
              </a:solidFill>
            </a:rPr>
            <a:t>технологій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кодування</a:t>
          </a:r>
          <a:r>
            <a:rPr lang="ru-RU" sz="1400" dirty="0" smtClean="0">
              <a:solidFill>
                <a:schemeClr val="tx2"/>
              </a:solidFill>
            </a:rPr>
            <a:t> та </a:t>
          </a:r>
          <a:r>
            <a:rPr lang="ru-RU" sz="1400" dirty="0" err="1" smtClean="0">
              <a:solidFill>
                <a:schemeClr val="tx2"/>
              </a:solidFill>
            </a:rPr>
            <a:t>обробки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мультимедійної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інформації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тощо</a:t>
          </a:r>
          <a:r>
            <a:rPr lang="ru-RU" sz="1400" dirty="0" smtClean="0">
              <a:solidFill>
                <a:schemeClr val="tx2"/>
              </a:solidFill>
            </a:rPr>
            <a:t>.</a:t>
          </a:r>
          <a:endParaRPr lang="ru-RU" sz="1400" dirty="0">
            <a:solidFill>
              <a:schemeClr val="tx2"/>
            </a:solidFill>
          </a:endParaRPr>
        </a:p>
      </dgm:t>
    </dgm:pt>
    <dgm:pt modelId="{76215D91-113D-4665-A4CE-0800955F47D5}" type="parTrans" cxnId="{FBD3C6FE-CB3B-48CE-BD73-457C8D45FCBB}">
      <dgm:prSet/>
      <dgm:spPr/>
      <dgm:t>
        <a:bodyPr/>
        <a:lstStyle/>
        <a:p>
          <a:endParaRPr lang="ru-RU"/>
        </a:p>
      </dgm:t>
    </dgm:pt>
    <dgm:pt modelId="{758B3984-52B2-4E01-B8E3-B2D2F97737F4}" type="sibTrans" cxnId="{FBD3C6FE-CB3B-48CE-BD73-457C8D45FCBB}">
      <dgm:prSet/>
      <dgm:spPr/>
      <dgm:t>
        <a:bodyPr/>
        <a:lstStyle/>
        <a:p>
          <a:endParaRPr lang="ru-RU"/>
        </a:p>
      </dgm:t>
    </dgm:pt>
    <dgm:pt modelId="{2F9A6DB2-C57A-4549-B73D-45253E292098}">
      <dgm:prSet custT="1"/>
      <dgm:spPr/>
      <dgm:t>
        <a:bodyPr/>
        <a:lstStyle/>
        <a:p>
          <a:r>
            <a:rPr lang="ru-RU" sz="1400" dirty="0" err="1" smtClean="0">
              <a:solidFill>
                <a:schemeClr val="tx2"/>
              </a:solidFill>
            </a:rPr>
            <a:t>Майбутні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професії</a:t>
          </a:r>
          <a:r>
            <a:rPr lang="ru-RU" sz="1400" dirty="0" smtClean="0">
              <a:solidFill>
                <a:schemeClr val="tx2"/>
              </a:solidFill>
            </a:rPr>
            <a:t>:  </a:t>
          </a:r>
          <a:r>
            <a:rPr lang="ru-RU" sz="1400" dirty="0" err="1" smtClean="0">
              <a:solidFill>
                <a:schemeClr val="tx2"/>
              </a:solidFill>
            </a:rPr>
            <a:t>програміст</a:t>
          </a:r>
          <a:r>
            <a:rPr lang="ru-RU" sz="1400" dirty="0" smtClean="0">
              <a:solidFill>
                <a:schemeClr val="tx2"/>
              </a:solidFill>
            </a:rPr>
            <a:t>, менеджер ІТ-</a:t>
          </a:r>
          <a:r>
            <a:rPr lang="ru-RU" sz="1400" dirty="0" err="1" smtClean="0">
              <a:solidFill>
                <a:schemeClr val="tx2"/>
              </a:solidFill>
            </a:rPr>
            <a:t>проектів</a:t>
          </a:r>
          <a:r>
            <a:rPr lang="ru-RU" sz="1400" dirty="0" smtClean="0">
              <a:solidFill>
                <a:schemeClr val="tx2"/>
              </a:solidFill>
            </a:rPr>
            <a:t>, </a:t>
          </a:r>
          <a:r>
            <a:rPr lang="ru-RU" sz="1400" dirty="0" err="1" smtClean="0">
              <a:solidFill>
                <a:schemeClr val="tx2"/>
              </a:solidFill>
            </a:rPr>
            <a:t>аналітик</a:t>
          </a:r>
          <a:r>
            <a:rPr lang="ru-RU" sz="1400" dirty="0" smtClean="0">
              <a:solidFill>
                <a:schemeClr val="tx2"/>
              </a:solidFill>
            </a:rPr>
            <a:t> ІТ-</a:t>
          </a:r>
          <a:r>
            <a:rPr lang="ru-RU" sz="1400" dirty="0" err="1" smtClean="0">
              <a:solidFill>
                <a:schemeClr val="tx2"/>
              </a:solidFill>
            </a:rPr>
            <a:t>проектів</a:t>
          </a:r>
          <a:r>
            <a:rPr lang="ru-RU" sz="1400" dirty="0" smtClean="0">
              <a:solidFill>
                <a:schemeClr val="tx2"/>
              </a:solidFill>
            </a:rPr>
            <a:t> та </a:t>
          </a:r>
          <a:r>
            <a:rPr lang="ru-RU" sz="1400" dirty="0" err="1" smtClean="0">
              <a:solidFill>
                <a:schemeClr val="tx2"/>
              </a:solidFill>
            </a:rPr>
            <a:t>програм</a:t>
          </a:r>
          <a:r>
            <a:rPr lang="ru-RU" sz="1400" dirty="0" smtClean="0">
              <a:solidFill>
                <a:schemeClr val="tx2"/>
              </a:solidFill>
            </a:rPr>
            <a:t>, </a:t>
          </a:r>
          <a:r>
            <a:rPr lang="ru-RU" sz="1400" dirty="0" err="1" smtClean="0">
              <a:solidFill>
                <a:schemeClr val="tx2"/>
              </a:solidFill>
            </a:rPr>
            <a:t>адміністратор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комп'ютерних</a:t>
          </a:r>
          <a:r>
            <a:rPr lang="ru-RU" sz="1400" dirty="0" smtClean="0">
              <a:solidFill>
                <a:schemeClr val="tx2"/>
              </a:solidFill>
            </a:rPr>
            <a:t> мереж;  </a:t>
          </a:r>
          <a:r>
            <a:rPr lang="ru-RU" sz="1400" dirty="0" err="1" smtClean="0">
              <a:solidFill>
                <a:schemeClr val="tx2"/>
              </a:solidFill>
            </a:rPr>
            <a:t>системний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ru-RU" sz="1400" dirty="0" err="1" smtClean="0">
              <a:solidFill>
                <a:schemeClr val="tx2"/>
              </a:solidFill>
            </a:rPr>
            <a:t>адміністратор</a:t>
          </a:r>
          <a:r>
            <a:rPr lang="ru-RU" sz="1400" dirty="0" smtClean="0">
              <a:solidFill>
                <a:schemeClr val="tx2"/>
              </a:solidFill>
            </a:rPr>
            <a:t>, </a:t>
          </a:r>
          <a:r>
            <a:rPr lang="en-US" sz="1400" dirty="0" smtClean="0">
              <a:solidFill>
                <a:schemeClr val="tx2"/>
              </a:solidFill>
              <a:latin typeface="Corbel" panose="020B0503020204020204" pitchFamily="34" charset="0"/>
            </a:rPr>
            <a:t>WEB-</a:t>
          </a:r>
          <a:r>
            <a:rPr lang="ru-RU" sz="1400" dirty="0" smtClean="0">
              <a:solidFill>
                <a:schemeClr val="tx2"/>
              </a:solidFill>
            </a:rPr>
            <a:t>дизайнер та </a:t>
          </a:r>
          <a:r>
            <a:rPr lang="ru-RU" sz="1400" dirty="0" err="1" smtClean="0">
              <a:solidFill>
                <a:schemeClr val="tx2"/>
              </a:solidFill>
            </a:rPr>
            <a:t>програміст</a:t>
          </a:r>
          <a:r>
            <a:rPr lang="ru-RU" sz="1400" dirty="0" smtClean="0">
              <a:solidFill>
                <a:schemeClr val="tx2"/>
              </a:solidFill>
            </a:rPr>
            <a:t>, </a:t>
          </a:r>
          <a:r>
            <a:rPr lang="ru-RU" sz="1400" dirty="0" err="1" smtClean="0">
              <a:solidFill>
                <a:schemeClr val="tx2"/>
              </a:solidFill>
            </a:rPr>
            <a:t>адміністратор</a:t>
          </a:r>
          <a:r>
            <a:rPr lang="ru-RU" sz="1400" dirty="0" smtClean="0">
              <a:solidFill>
                <a:schemeClr val="tx2"/>
              </a:solidFill>
            </a:rPr>
            <a:t> баз </a:t>
          </a:r>
          <a:r>
            <a:rPr lang="ru-RU" sz="1400" dirty="0" err="1" smtClean="0">
              <a:solidFill>
                <a:schemeClr val="tx2"/>
              </a:solidFill>
            </a:rPr>
            <a:t>даних</a:t>
          </a:r>
          <a:r>
            <a:rPr lang="ru-RU" sz="1400" dirty="0" smtClean="0">
              <a:solidFill>
                <a:schemeClr val="tx2"/>
              </a:solidFill>
            </a:rPr>
            <a:t>.</a:t>
          </a:r>
          <a:endParaRPr lang="ru-RU" sz="1400" dirty="0">
            <a:solidFill>
              <a:schemeClr val="tx2"/>
            </a:solidFill>
          </a:endParaRPr>
        </a:p>
      </dgm:t>
    </dgm:pt>
    <dgm:pt modelId="{BBA85B6D-EE9E-4215-B1DC-961B5001AD41}" type="parTrans" cxnId="{17BB8B87-ADB4-48E3-A775-0360EB28995D}">
      <dgm:prSet/>
      <dgm:spPr/>
      <dgm:t>
        <a:bodyPr/>
        <a:lstStyle/>
        <a:p>
          <a:endParaRPr lang="ru-RU"/>
        </a:p>
      </dgm:t>
    </dgm:pt>
    <dgm:pt modelId="{A978BD28-C13E-4731-BE3D-E5D7BCACAF45}" type="sibTrans" cxnId="{17BB8B87-ADB4-48E3-A775-0360EB28995D}">
      <dgm:prSet/>
      <dgm:spPr/>
      <dgm:t>
        <a:bodyPr/>
        <a:lstStyle/>
        <a:p>
          <a:endParaRPr lang="ru-RU"/>
        </a:p>
      </dgm:t>
    </dgm:pt>
    <dgm:pt modelId="{9D13BDC3-3280-4F35-9273-DE648BA2FE4B}" type="pres">
      <dgm:prSet presAssocID="{ADCAA22E-327F-4ECF-9969-901ED69F71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8920B0-23B7-4E73-B98E-BA65CACA1003}" type="pres">
      <dgm:prSet presAssocID="{4BF88E90-802A-479D-BCE7-B1D3AC7E43DE}" presName="thickLine" presStyleLbl="alignNode1" presStyleIdx="0" presStyleCnt="1"/>
      <dgm:spPr/>
    </dgm:pt>
    <dgm:pt modelId="{E0F02AE8-EEF5-4DB6-B1D8-387794CEC55D}" type="pres">
      <dgm:prSet presAssocID="{4BF88E90-802A-479D-BCE7-B1D3AC7E43DE}" presName="horz1" presStyleCnt="0"/>
      <dgm:spPr/>
    </dgm:pt>
    <dgm:pt modelId="{019B5DCD-DBE1-4028-995C-E165C68B881E}" type="pres">
      <dgm:prSet presAssocID="{4BF88E90-802A-479D-BCE7-B1D3AC7E43DE}" presName="tx1" presStyleLbl="revTx" presStyleIdx="0" presStyleCnt="4"/>
      <dgm:spPr/>
      <dgm:t>
        <a:bodyPr/>
        <a:lstStyle/>
        <a:p>
          <a:endParaRPr lang="ru-RU"/>
        </a:p>
      </dgm:t>
    </dgm:pt>
    <dgm:pt modelId="{503606AE-D6D7-45F3-A62F-7661CA5EBC2D}" type="pres">
      <dgm:prSet presAssocID="{4BF88E90-802A-479D-BCE7-B1D3AC7E43DE}" presName="vert1" presStyleCnt="0"/>
      <dgm:spPr/>
    </dgm:pt>
    <dgm:pt modelId="{161BC4B6-5A3A-40A3-B6E7-79E815444AC3}" type="pres">
      <dgm:prSet presAssocID="{0B32DEB7-FC1B-4E5A-9B30-29A45FF5AEED}" presName="vertSpace2a" presStyleCnt="0"/>
      <dgm:spPr/>
    </dgm:pt>
    <dgm:pt modelId="{F348D4E5-B3E6-468C-89DE-4D54DF25E0BC}" type="pres">
      <dgm:prSet presAssocID="{0B32DEB7-FC1B-4E5A-9B30-29A45FF5AEED}" presName="horz2" presStyleCnt="0"/>
      <dgm:spPr/>
    </dgm:pt>
    <dgm:pt modelId="{4A52D927-E023-439F-9FA7-86E3E31946BA}" type="pres">
      <dgm:prSet presAssocID="{0B32DEB7-FC1B-4E5A-9B30-29A45FF5AEED}" presName="horzSpace2" presStyleCnt="0"/>
      <dgm:spPr/>
    </dgm:pt>
    <dgm:pt modelId="{31E17159-2578-4967-9E1D-C8256ED6C95C}" type="pres">
      <dgm:prSet presAssocID="{0B32DEB7-FC1B-4E5A-9B30-29A45FF5AEED}" presName="tx2" presStyleLbl="revTx" presStyleIdx="1" presStyleCnt="4" custScaleY="106251"/>
      <dgm:spPr/>
      <dgm:t>
        <a:bodyPr/>
        <a:lstStyle/>
        <a:p>
          <a:endParaRPr lang="ru-RU"/>
        </a:p>
      </dgm:t>
    </dgm:pt>
    <dgm:pt modelId="{88D4C47D-B775-4FD7-99B0-937628FB5B60}" type="pres">
      <dgm:prSet presAssocID="{0B32DEB7-FC1B-4E5A-9B30-29A45FF5AEED}" presName="vert2" presStyleCnt="0"/>
      <dgm:spPr/>
    </dgm:pt>
    <dgm:pt modelId="{36D3D824-A62B-4D49-AD3E-662AB3FB8CC9}" type="pres">
      <dgm:prSet presAssocID="{0B32DEB7-FC1B-4E5A-9B30-29A45FF5AEED}" presName="thinLine2b" presStyleLbl="callout" presStyleIdx="0" presStyleCnt="3"/>
      <dgm:spPr/>
    </dgm:pt>
    <dgm:pt modelId="{9572BBC4-0C5B-4C4B-8230-7E642593E839}" type="pres">
      <dgm:prSet presAssocID="{0B32DEB7-FC1B-4E5A-9B30-29A45FF5AEED}" presName="vertSpace2b" presStyleCnt="0"/>
      <dgm:spPr/>
    </dgm:pt>
    <dgm:pt modelId="{7E3F11D2-2472-4FAB-9422-DCAE1E956D7F}" type="pres">
      <dgm:prSet presAssocID="{1AF90400-34A7-46B0-BE59-25DFB7AB5F7D}" presName="horz2" presStyleCnt="0"/>
      <dgm:spPr/>
    </dgm:pt>
    <dgm:pt modelId="{77AAD4C0-3084-45E5-B39D-ADCA702E83BE}" type="pres">
      <dgm:prSet presAssocID="{1AF90400-34A7-46B0-BE59-25DFB7AB5F7D}" presName="horzSpace2" presStyleCnt="0"/>
      <dgm:spPr/>
    </dgm:pt>
    <dgm:pt modelId="{22389EB9-00FA-48D1-8E13-1E2E4F6E8146}" type="pres">
      <dgm:prSet presAssocID="{1AF90400-34A7-46B0-BE59-25DFB7AB5F7D}" presName="tx2" presStyleLbl="revTx" presStyleIdx="2" presStyleCnt="4" custScaleY="103579"/>
      <dgm:spPr/>
      <dgm:t>
        <a:bodyPr/>
        <a:lstStyle/>
        <a:p>
          <a:endParaRPr lang="ru-RU"/>
        </a:p>
      </dgm:t>
    </dgm:pt>
    <dgm:pt modelId="{AA94C297-C0A5-4202-AC16-C26F661ECF09}" type="pres">
      <dgm:prSet presAssocID="{1AF90400-34A7-46B0-BE59-25DFB7AB5F7D}" presName="vert2" presStyleCnt="0"/>
      <dgm:spPr/>
    </dgm:pt>
    <dgm:pt modelId="{E5369D46-BF00-42B9-A425-FE37BB170972}" type="pres">
      <dgm:prSet presAssocID="{1AF90400-34A7-46B0-BE59-25DFB7AB5F7D}" presName="thinLine2b" presStyleLbl="callout" presStyleIdx="1" presStyleCnt="3"/>
      <dgm:spPr/>
    </dgm:pt>
    <dgm:pt modelId="{7D1B2DE7-056C-457A-9F0D-4C561D017750}" type="pres">
      <dgm:prSet presAssocID="{1AF90400-34A7-46B0-BE59-25DFB7AB5F7D}" presName="vertSpace2b" presStyleCnt="0"/>
      <dgm:spPr/>
    </dgm:pt>
    <dgm:pt modelId="{9C050839-532D-47C9-BD77-069F799FEF7F}" type="pres">
      <dgm:prSet presAssocID="{2F9A6DB2-C57A-4549-B73D-45253E292098}" presName="horz2" presStyleCnt="0"/>
      <dgm:spPr/>
    </dgm:pt>
    <dgm:pt modelId="{38AA0869-D586-44B2-881C-45835EBCBE3B}" type="pres">
      <dgm:prSet presAssocID="{2F9A6DB2-C57A-4549-B73D-45253E292098}" presName="horzSpace2" presStyleCnt="0"/>
      <dgm:spPr/>
    </dgm:pt>
    <dgm:pt modelId="{04A2A9D8-275D-4430-A348-24055396AE49}" type="pres">
      <dgm:prSet presAssocID="{2F9A6DB2-C57A-4549-B73D-45253E292098}" presName="tx2" presStyleLbl="revTx" presStyleIdx="3" presStyleCnt="4" custScaleY="57169"/>
      <dgm:spPr/>
      <dgm:t>
        <a:bodyPr/>
        <a:lstStyle/>
        <a:p>
          <a:endParaRPr lang="ru-RU"/>
        </a:p>
      </dgm:t>
    </dgm:pt>
    <dgm:pt modelId="{0922F8BC-2032-4A51-8FBC-10B731F35E03}" type="pres">
      <dgm:prSet presAssocID="{2F9A6DB2-C57A-4549-B73D-45253E292098}" presName="vert2" presStyleCnt="0"/>
      <dgm:spPr/>
    </dgm:pt>
    <dgm:pt modelId="{A41250D0-7B04-4278-8A02-9E981BBC441C}" type="pres">
      <dgm:prSet presAssocID="{2F9A6DB2-C57A-4549-B73D-45253E292098}" presName="thinLine2b" presStyleLbl="callout" presStyleIdx="2" presStyleCnt="3"/>
      <dgm:spPr/>
    </dgm:pt>
    <dgm:pt modelId="{66516EF5-3E4F-4F29-A2E9-F251249CF9C2}" type="pres">
      <dgm:prSet presAssocID="{2F9A6DB2-C57A-4549-B73D-45253E292098}" presName="vertSpace2b" presStyleCnt="0"/>
      <dgm:spPr/>
    </dgm:pt>
  </dgm:ptLst>
  <dgm:cxnLst>
    <dgm:cxn modelId="{FBD3C6FE-CB3B-48CE-BD73-457C8D45FCBB}" srcId="{4BF88E90-802A-479D-BCE7-B1D3AC7E43DE}" destId="{1AF90400-34A7-46B0-BE59-25DFB7AB5F7D}" srcOrd="1" destOrd="0" parTransId="{76215D91-113D-4665-A4CE-0800955F47D5}" sibTransId="{758B3984-52B2-4E01-B8E3-B2D2F97737F4}"/>
    <dgm:cxn modelId="{22CC5B08-53A0-4E50-AF25-C2B0B36B47AD}" srcId="{4BF88E90-802A-479D-BCE7-B1D3AC7E43DE}" destId="{0B32DEB7-FC1B-4E5A-9B30-29A45FF5AEED}" srcOrd="0" destOrd="0" parTransId="{988378B2-A4F1-436C-B628-E91C10D13B0C}" sibTransId="{968133C7-79E4-47DC-A033-144A4CF14EDC}"/>
    <dgm:cxn modelId="{17BB8B87-ADB4-48E3-A775-0360EB28995D}" srcId="{4BF88E90-802A-479D-BCE7-B1D3AC7E43DE}" destId="{2F9A6DB2-C57A-4549-B73D-45253E292098}" srcOrd="2" destOrd="0" parTransId="{BBA85B6D-EE9E-4215-B1DC-961B5001AD41}" sibTransId="{A978BD28-C13E-4731-BE3D-E5D7BCACAF45}"/>
    <dgm:cxn modelId="{147A52A9-4C5D-42B9-AD9F-C580D959F5FA}" type="presOf" srcId="{2F9A6DB2-C57A-4549-B73D-45253E292098}" destId="{04A2A9D8-275D-4430-A348-24055396AE49}" srcOrd="0" destOrd="0" presId="urn:microsoft.com/office/officeart/2008/layout/LinedList"/>
    <dgm:cxn modelId="{19B9C65F-BE64-4FAA-8CD7-2E56A3234B7A}" type="presOf" srcId="{4BF88E90-802A-479D-BCE7-B1D3AC7E43DE}" destId="{019B5DCD-DBE1-4028-995C-E165C68B881E}" srcOrd="0" destOrd="0" presId="urn:microsoft.com/office/officeart/2008/layout/LinedList"/>
    <dgm:cxn modelId="{B0E57C31-EDD0-471B-9A3A-F18ED94CE230}" type="presOf" srcId="{0B32DEB7-FC1B-4E5A-9B30-29A45FF5AEED}" destId="{31E17159-2578-4967-9E1D-C8256ED6C95C}" srcOrd="0" destOrd="0" presId="urn:microsoft.com/office/officeart/2008/layout/LinedList"/>
    <dgm:cxn modelId="{7D53D63B-0D3A-4325-91E2-9125C5E22D79}" type="presOf" srcId="{ADCAA22E-327F-4ECF-9969-901ED69F71EB}" destId="{9D13BDC3-3280-4F35-9273-DE648BA2FE4B}" srcOrd="0" destOrd="0" presId="urn:microsoft.com/office/officeart/2008/layout/LinedList"/>
    <dgm:cxn modelId="{7658AC0C-C3A3-470A-BB7F-8440BF631528}" srcId="{ADCAA22E-327F-4ECF-9969-901ED69F71EB}" destId="{4BF88E90-802A-479D-BCE7-B1D3AC7E43DE}" srcOrd="0" destOrd="0" parTransId="{4B8E84BA-0B96-4BB5-9813-D15DFAB4E581}" sibTransId="{29778D64-11C7-47A7-A9E0-C5B2CA180891}"/>
    <dgm:cxn modelId="{D74A8D59-4B2C-4887-9917-E22F4669A322}" type="presOf" srcId="{1AF90400-34A7-46B0-BE59-25DFB7AB5F7D}" destId="{22389EB9-00FA-48D1-8E13-1E2E4F6E8146}" srcOrd="0" destOrd="0" presId="urn:microsoft.com/office/officeart/2008/layout/LinedList"/>
    <dgm:cxn modelId="{C2C34A36-3219-419F-B43B-FFB4072C99BD}" type="presParOf" srcId="{9D13BDC3-3280-4F35-9273-DE648BA2FE4B}" destId="{AD8920B0-23B7-4E73-B98E-BA65CACA1003}" srcOrd="0" destOrd="0" presId="urn:microsoft.com/office/officeart/2008/layout/LinedList"/>
    <dgm:cxn modelId="{49E9A249-9698-449F-BF1C-03F32A022CCC}" type="presParOf" srcId="{9D13BDC3-3280-4F35-9273-DE648BA2FE4B}" destId="{E0F02AE8-EEF5-4DB6-B1D8-387794CEC55D}" srcOrd="1" destOrd="0" presId="urn:microsoft.com/office/officeart/2008/layout/LinedList"/>
    <dgm:cxn modelId="{A7136871-FB63-4A72-86AF-BEEBE22F7379}" type="presParOf" srcId="{E0F02AE8-EEF5-4DB6-B1D8-387794CEC55D}" destId="{019B5DCD-DBE1-4028-995C-E165C68B881E}" srcOrd="0" destOrd="0" presId="urn:microsoft.com/office/officeart/2008/layout/LinedList"/>
    <dgm:cxn modelId="{1CDC4679-A54E-4712-AA50-8B1A02ACF513}" type="presParOf" srcId="{E0F02AE8-EEF5-4DB6-B1D8-387794CEC55D}" destId="{503606AE-D6D7-45F3-A62F-7661CA5EBC2D}" srcOrd="1" destOrd="0" presId="urn:microsoft.com/office/officeart/2008/layout/LinedList"/>
    <dgm:cxn modelId="{5B59348C-EB23-44A0-B1DC-253E823DB67C}" type="presParOf" srcId="{503606AE-D6D7-45F3-A62F-7661CA5EBC2D}" destId="{161BC4B6-5A3A-40A3-B6E7-79E815444AC3}" srcOrd="0" destOrd="0" presId="urn:microsoft.com/office/officeart/2008/layout/LinedList"/>
    <dgm:cxn modelId="{84C5C756-8BD6-493D-9BFD-4C679049760A}" type="presParOf" srcId="{503606AE-D6D7-45F3-A62F-7661CA5EBC2D}" destId="{F348D4E5-B3E6-468C-89DE-4D54DF25E0BC}" srcOrd="1" destOrd="0" presId="urn:microsoft.com/office/officeart/2008/layout/LinedList"/>
    <dgm:cxn modelId="{A67B1EAD-5153-4D46-A6AD-C1ED6B84DD09}" type="presParOf" srcId="{F348D4E5-B3E6-468C-89DE-4D54DF25E0BC}" destId="{4A52D927-E023-439F-9FA7-86E3E31946BA}" srcOrd="0" destOrd="0" presId="urn:microsoft.com/office/officeart/2008/layout/LinedList"/>
    <dgm:cxn modelId="{59FB3BE5-06CE-4D78-BE8A-F5963012860C}" type="presParOf" srcId="{F348D4E5-B3E6-468C-89DE-4D54DF25E0BC}" destId="{31E17159-2578-4967-9E1D-C8256ED6C95C}" srcOrd="1" destOrd="0" presId="urn:microsoft.com/office/officeart/2008/layout/LinedList"/>
    <dgm:cxn modelId="{017954EB-E436-4E19-BFF1-6C0BAFD52D7F}" type="presParOf" srcId="{F348D4E5-B3E6-468C-89DE-4D54DF25E0BC}" destId="{88D4C47D-B775-4FD7-99B0-937628FB5B60}" srcOrd="2" destOrd="0" presId="urn:microsoft.com/office/officeart/2008/layout/LinedList"/>
    <dgm:cxn modelId="{DEBA2873-DBAD-4615-8114-5965E6B7E8BA}" type="presParOf" srcId="{503606AE-D6D7-45F3-A62F-7661CA5EBC2D}" destId="{36D3D824-A62B-4D49-AD3E-662AB3FB8CC9}" srcOrd="2" destOrd="0" presId="urn:microsoft.com/office/officeart/2008/layout/LinedList"/>
    <dgm:cxn modelId="{E622C6A6-9E09-404A-8DA0-D2C3DFC08704}" type="presParOf" srcId="{503606AE-D6D7-45F3-A62F-7661CA5EBC2D}" destId="{9572BBC4-0C5B-4C4B-8230-7E642593E839}" srcOrd="3" destOrd="0" presId="urn:microsoft.com/office/officeart/2008/layout/LinedList"/>
    <dgm:cxn modelId="{47599BBF-E459-4985-BD59-8AB861B2A834}" type="presParOf" srcId="{503606AE-D6D7-45F3-A62F-7661CA5EBC2D}" destId="{7E3F11D2-2472-4FAB-9422-DCAE1E956D7F}" srcOrd="4" destOrd="0" presId="urn:microsoft.com/office/officeart/2008/layout/LinedList"/>
    <dgm:cxn modelId="{0AD19542-B775-47F8-A3C3-1C44EE3CCB17}" type="presParOf" srcId="{7E3F11D2-2472-4FAB-9422-DCAE1E956D7F}" destId="{77AAD4C0-3084-45E5-B39D-ADCA702E83BE}" srcOrd="0" destOrd="0" presId="urn:microsoft.com/office/officeart/2008/layout/LinedList"/>
    <dgm:cxn modelId="{3A2817CE-3847-43E9-916F-B030CC1983C2}" type="presParOf" srcId="{7E3F11D2-2472-4FAB-9422-DCAE1E956D7F}" destId="{22389EB9-00FA-48D1-8E13-1E2E4F6E8146}" srcOrd="1" destOrd="0" presId="urn:microsoft.com/office/officeart/2008/layout/LinedList"/>
    <dgm:cxn modelId="{35F410DB-407E-4B98-8238-43601661AD8D}" type="presParOf" srcId="{7E3F11D2-2472-4FAB-9422-DCAE1E956D7F}" destId="{AA94C297-C0A5-4202-AC16-C26F661ECF09}" srcOrd="2" destOrd="0" presId="urn:microsoft.com/office/officeart/2008/layout/LinedList"/>
    <dgm:cxn modelId="{CCB1F729-E741-4AB7-8E86-63706EC66563}" type="presParOf" srcId="{503606AE-D6D7-45F3-A62F-7661CA5EBC2D}" destId="{E5369D46-BF00-42B9-A425-FE37BB170972}" srcOrd="5" destOrd="0" presId="urn:microsoft.com/office/officeart/2008/layout/LinedList"/>
    <dgm:cxn modelId="{B5508BBE-FF65-4B7C-9844-37C17DFABBAD}" type="presParOf" srcId="{503606AE-D6D7-45F3-A62F-7661CA5EBC2D}" destId="{7D1B2DE7-056C-457A-9F0D-4C561D017750}" srcOrd="6" destOrd="0" presId="urn:microsoft.com/office/officeart/2008/layout/LinedList"/>
    <dgm:cxn modelId="{C78CAEBA-C9D8-4767-98EE-9D35EAE35E25}" type="presParOf" srcId="{503606AE-D6D7-45F3-A62F-7661CA5EBC2D}" destId="{9C050839-532D-47C9-BD77-069F799FEF7F}" srcOrd="7" destOrd="0" presId="urn:microsoft.com/office/officeart/2008/layout/LinedList"/>
    <dgm:cxn modelId="{16592065-744A-45D2-A490-4A91A3A0CBCB}" type="presParOf" srcId="{9C050839-532D-47C9-BD77-069F799FEF7F}" destId="{38AA0869-D586-44B2-881C-45835EBCBE3B}" srcOrd="0" destOrd="0" presId="urn:microsoft.com/office/officeart/2008/layout/LinedList"/>
    <dgm:cxn modelId="{D301888F-D1AA-4AAC-BC9A-77D36C9F93B7}" type="presParOf" srcId="{9C050839-532D-47C9-BD77-069F799FEF7F}" destId="{04A2A9D8-275D-4430-A348-24055396AE49}" srcOrd="1" destOrd="0" presId="urn:microsoft.com/office/officeart/2008/layout/LinedList"/>
    <dgm:cxn modelId="{E5D7E395-7171-4D32-89B9-26C2D333D806}" type="presParOf" srcId="{9C050839-532D-47C9-BD77-069F799FEF7F}" destId="{0922F8BC-2032-4A51-8FBC-10B731F35E03}" srcOrd="2" destOrd="0" presId="urn:microsoft.com/office/officeart/2008/layout/LinedList"/>
    <dgm:cxn modelId="{17B982F4-2548-4BD2-BBFB-B7CC56C1ADDB}" type="presParOf" srcId="{503606AE-D6D7-45F3-A62F-7661CA5EBC2D}" destId="{A41250D0-7B04-4278-8A02-9E981BBC441C}" srcOrd="8" destOrd="0" presId="urn:microsoft.com/office/officeart/2008/layout/LinedList"/>
    <dgm:cxn modelId="{A5FD15D3-FAB7-46B6-94D0-8E5B102CA418}" type="presParOf" srcId="{503606AE-D6D7-45F3-A62F-7661CA5EBC2D}" destId="{66516EF5-3E4F-4F29-A2E9-F251249CF9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AA22E-327F-4ECF-9969-901ED69F71EB}" type="doc">
      <dgm:prSet loTypeId="urn:microsoft.com/office/officeart/2008/layout/LinedLis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BF88E90-802A-479D-BCE7-B1D3AC7E43DE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2"/>
              </a:solidFill>
            </a:rPr>
            <a:t>КАФЕДРА ІНФОРМАЦІЙНИХ СИСТЕМ І ТЕХНОЛОГІЙ</a:t>
          </a:r>
          <a:endParaRPr lang="ru-RU" sz="2000" dirty="0">
            <a:solidFill>
              <a:schemeClr val="tx2"/>
            </a:solidFill>
          </a:endParaRPr>
        </a:p>
      </dgm:t>
    </dgm:pt>
    <dgm:pt modelId="{4B8E84BA-0B96-4BB5-9813-D15DFAB4E581}" type="parTrans" cxnId="{7658AC0C-C3A3-470A-BB7F-8440BF631528}">
      <dgm:prSet/>
      <dgm:spPr/>
      <dgm:t>
        <a:bodyPr/>
        <a:lstStyle/>
        <a:p>
          <a:endParaRPr lang="ru-RU"/>
        </a:p>
      </dgm:t>
    </dgm:pt>
    <dgm:pt modelId="{29778D64-11C7-47A7-A9E0-C5B2CA180891}" type="sibTrans" cxnId="{7658AC0C-C3A3-470A-BB7F-8440BF631528}">
      <dgm:prSet/>
      <dgm:spPr/>
      <dgm:t>
        <a:bodyPr/>
        <a:lstStyle/>
        <a:p>
          <a:endParaRPr lang="ru-RU"/>
        </a:p>
      </dgm:t>
    </dgm:pt>
    <dgm:pt modelId="{0B32DEB7-FC1B-4E5A-9B30-29A45FF5AEED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Кафедра проводить </a:t>
          </a:r>
          <a:r>
            <a:rPr lang="ru-RU" dirty="0" err="1" smtClean="0">
              <a:solidFill>
                <a:schemeClr val="tx2"/>
              </a:solidFill>
            </a:rPr>
            <a:t>навчально-виховну</a:t>
          </a:r>
          <a:r>
            <a:rPr lang="ru-RU" dirty="0" smtClean="0">
              <a:solidFill>
                <a:schemeClr val="tx2"/>
              </a:solidFill>
            </a:rPr>
            <a:t> і </a:t>
          </a:r>
          <a:r>
            <a:rPr lang="ru-RU" dirty="0" err="1" smtClean="0">
              <a:solidFill>
                <a:schemeClr val="tx2"/>
              </a:solidFill>
            </a:rPr>
            <a:t>методну</a:t>
          </a:r>
          <a:r>
            <a:rPr lang="ru-RU" dirty="0" smtClean="0">
              <a:solidFill>
                <a:schemeClr val="tx2"/>
              </a:solidFill>
            </a:rPr>
            <a:t> роботу </a:t>
          </a:r>
          <a:r>
            <a:rPr lang="ru-RU" dirty="0" err="1" smtClean="0">
              <a:solidFill>
                <a:schemeClr val="tx2"/>
              </a:solidFill>
            </a:rPr>
            <a:t>із</a:t>
          </a:r>
          <a:r>
            <a:rPr lang="ru-RU" dirty="0" smtClean="0">
              <a:solidFill>
                <a:schemeClr val="tx2"/>
              </a:solidFill>
            </a:rPr>
            <a:t> комплексу </a:t>
          </a:r>
          <a:r>
            <a:rPr lang="ru-RU" dirty="0" err="1" smtClean="0">
              <a:solidFill>
                <a:schemeClr val="tx2"/>
              </a:solidFill>
            </a:rPr>
            <a:t>споріднених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фахових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дисциплін</a:t>
          </a:r>
          <a:endParaRPr lang="ru-RU" dirty="0">
            <a:solidFill>
              <a:schemeClr val="tx2"/>
            </a:solidFill>
          </a:endParaRPr>
        </a:p>
      </dgm:t>
    </dgm:pt>
    <dgm:pt modelId="{988378B2-A4F1-436C-B628-E91C10D13B0C}" type="parTrans" cxnId="{22CC5B08-53A0-4E50-AF25-C2B0B36B47AD}">
      <dgm:prSet/>
      <dgm:spPr/>
      <dgm:t>
        <a:bodyPr/>
        <a:lstStyle/>
        <a:p>
          <a:endParaRPr lang="ru-RU"/>
        </a:p>
      </dgm:t>
    </dgm:pt>
    <dgm:pt modelId="{968133C7-79E4-47DC-A033-144A4CF14EDC}" type="sibTrans" cxnId="{22CC5B08-53A0-4E50-AF25-C2B0B36B47AD}">
      <dgm:prSet/>
      <dgm:spPr/>
      <dgm:t>
        <a:bodyPr/>
        <a:lstStyle/>
        <a:p>
          <a:endParaRPr lang="ru-RU"/>
        </a:p>
      </dgm:t>
    </dgm:pt>
    <dgm:pt modelId="{1AF90400-34A7-46B0-BE59-25DFB7AB5F7D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Здійснює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наукову</a:t>
          </a:r>
          <a:r>
            <a:rPr lang="ru-RU" dirty="0" smtClean="0">
              <a:solidFill>
                <a:schemeClr val="tx2"/>
              </a:solidFill>
            </a:rPr>
            <a:t> та </a:t>
          </a:r>
          <a:r>
            <a:rPr lang="ru-RU" dirty="0" err="1" smtClean="0">
              <a:solidFill>
                <a:schemeClr val="tx2"/>
              </a:solidFill>
            </a:rPr>
            <a:t>науково-дослідну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діяльність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пов’язану</a:t>
          </a:r>
          <a:r>
            <a:rPr lang="ru-RU" dirty="0" smtClean="0">
              <a:solidFill>
                <a:schemeClr val="tx2"/>
              </a:solidFill>
            </a:rPr>
            <a:t> з </a:t>
          </a:r>
          <a:r>
            <a:rPr lang="ru-RU" dirty="0" err="1" smtClean="0">
              <a:solidFill>
                <a:schemeClr val="tx2"/>
              </a:solidFill>
            </a:rPr>
            <a:t>дослідженням</a:t>
          </a:r>
          <a:r>
            <a:rPr lang="ru-RU" dirty="0" smtClean="0">
              <a:solidFill>
                <a:schemeClr val="tx2"/>
              </a:solidFill>
            </a:rPr>
            <a:t> проблем у </a:t>
          </a:r>
          <a:r>
            <a:rPr lang="ru-RU" dirty="0" err="1" smtClean="0">
              <a:solidFill>
                <a:schemeClr val="tx2"/>
              </a:solidFill>
            </a:rPr>
            <a:t>сфері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інформаційних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технологій</a:t>
          </a:r>
          <a:r>
            <a:rPr lang="ru-RU" dirty="0" smtClean="0">
              <a:solidFill>
                <a:schemeClr val="tx2"/>
              </a:solidFill>
            </a:rPr>
            <a:t> та </a:t>
          </a:r>
          <a:r>
            <a:rPr lang="ru-RU" dirty="0" err="1" smtClean="0">
              <a:solidFill>
                <a:schemeClr val="tx2"/>
              </a:solidFill>
            </a:rPr>
            <a:t>інформатизації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суспільства</a:t>
          </a:r>
          <a:endParaRPr lang="ru-RU" dirty="0">
            <a:solidFill>
              <a:schemeClr val="tx2"/>
            </a:solidFill>
          </a:endParaRPr>
        </a:p>
      </dgm:t>
    </dgm:pt>
    <dgm:pt modelId="{76215D91-113D-4665-A4CE-0800955F47D5}" type="parTrans" cxnId="{FBD3C6FE-CB3B-48CE-BD73-457C8D45FCBB}">
      <dgm:prSet/>
      <dgm:spPr/>
      <dgm:t>
        <a:bodyPr/>
        <a:lstStyle/>
        <a:p>
          <a:endParaRPr lang="ru-RU"/>
        </a:p>
      </dgm:t>
    </dgm:pt>
    <dgm:pt modelId="{758B3984-52B2-4E01-B8E3-B2D2F97737F4}" type="sibTrans" cxnId="{FBD3C6FE-CB3B-48CE-BD73-457C8D45FCBB}">
      <dgm:prSet/>
      <dgm:spPr/>
      <dgm:t>
        <a:bodyPr/>
        <a:lstStyle/>
        <a:p>
          <a:endParaRPr lang="ru-RU"/>
        </a:p>
      </dgm:t>
    </dgm:pt>
    <dgm:pt modelId="{9791CD1E-657D-446D-A057-6B09607BFADA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Навчальний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процес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забезпечується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сучасними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програмними</a:t>
          </a:r>
          <a:r>
            <a:rPr lang="ru-RU" dirty="0" smtClean="0">
              <a:solidFill>
                <a:schemeClr val="tx2"/>
              </a:solidFill>
            </a:rPr>
            <a:t> продуктами – «Галактика», «Парус», «1С», «</a:t>
          </a:r>
          <a:r>
            <a:rPr lang="ru-RU" dirty="0" err="1" smtClean="0">
              <a:solidFill>
                <a:schemeClr val="tx2"/>
              </a:solidFill>
            </a:rPr>
            <a:t>Ліга</a:t>
          </a:r>
          <a:r>
            <a:rPr lang="ru-RU" dirty="0" smtClean="0">
              <a:solidFill>
                <a:schemeClr val="tx2"/>
              </a:solidFill>
            </a:rPr>
            <a:t>», «</a:t>
          </a:r>
          <a:r>
            <a:rPr lang="en-US" b="0" dirty="0" smtClean="0">
              <a:solidFill>
                <a:schemeClr val="tx2"/>
              </a:solidFill>
              <a:latin typeface="Corbel" pitchFamily="34" charset="0"/>
            </a:rPr>
            <a:t>Medoc</a:t>
          </a:r>
          <a:r>
            <a:rPr lang="ru-RU" dirty="0" smtClean="0">
              <a:solidFill>
                <a:schemeClr val="tx2"/>
              </a:solidFill>
            </a:rPr>
            <a:t>»</a:t>
          </a:r>
          <a:endParaRPr lang="ru-RU" dirty="0">
            <a:solidFill>
              <a:schemeClr val="tx2"/>
            </a:solidFill>
          </a:endParaRPr>
        </a:p>
      </dgm:t>
    </dgm:pt>
    <dgm:pt modelId="{05E82703-5F2F-4D3F-87FE-D8EAEF28B412}" type="parTrans" cxnId="{22FE257C-4037-4462-9855-1C478588D250}">
      <dgm:prSet/>
      <dgm:spPr/>
      <dgm:t>
        <a:bodyPr/>
        <a:lstStyle/>
        <a:p>
          <a:endParaRPr lang="ru-RU"/>
        </a:p>
      </dgm:t>
    </dgm:pt>
    <dgm:pt modelId="{9EC87D58-0164-4C14-ACAD-6B82342C2EDF}" type="sibTrans" cxnId="{22FE257C-4037-4462-9855-1C478588D250}">
      <dgm:prSet/>
      <dgm:spPr/>
      <dgm:t>
        <a:bodyPr/>
        <a:lstStyle/>
        <a:p>
          <a:endParaRPr lang="ru-RU"/>
        </a:p>
      </dgm:t>
    </dgm:pt>
    <dgm:pt modelId="{55F7298A-5B30-4FCC-99FD-A8355B14E183}">
      <dgm:prSet/>
      <dgm:spPr/>
      <dgm:t>
        <a:bodyPr/>
        <a:lstStyle/>
        <a:p>
          <a:pPr rtl="0"/>
          <a:r>
            <a:rPr lang="uk-UA" dirty="0" smtClean="0">
              <a:solidFill>
                <a:schemeClr val="tx2"/>
              </a:solidFill>
            </a:rPr>
            <a:t>Кафедра постійно працює над вдосконаленням навчального процесу, впроваджуючи новітні інформаційні технології</a:t>
          </a:r>
          <a:endParaRPr lang="ru-RU" dirty="0">
            <a:solidFill>
              <a:schemeClr val="tx2"/>
            </a:solidFill>
          </a:endParaRPr>
        </a:p>
      </dgm:t>
    </dgm:pt>
    <dgm:pt modelId="{5F69B911-60A8-4412-957E-19936BF0FFFA}" type="parTrans" cxnId="{A61CB9B9-F2A1-4965-AF1F-D2E933399289}">
      <dgm:prSet/>
      <dgm:spPr/>
      <dgm:t>
        <a:bodyPr/>
        <a:lstStyle/>
        <a:p>
          <a:endParaRPr lang="ru-RU"/>
        </a:p>
      </dgm:t>
    </dgm:pt>
    <dgm:pt modelId="{B598E692-F680-4143-A035-B586598FCA0F}" type="sibTrans" cxnId="{A61CB9B9-F2A1-4965-AF1F-D2E933399289}">
      <dgm:prSet/>
      <dgm:spPr/>
      <dgm:t>
        <a:bodyPr/>
        <a:lstStyle/>
        <a:p>
          <a:endParaRPr lang="ru-RU"/>
        </a:p>
      </dgm:t>
    </dgm:pt>
    <dgm:pt modelId="{9D13BDC3-3280-4F35-9273-DE648BA2FE4B}" type="pres">
      <dgm:prSet presAssocID="{ADCAA22E-327F-4ECF-9969-901ED69F71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8920B0-23B7-4E73-B98E-BA65CACA1003}" type="pres">
      <dgm:prSet presAssocID="{4BF88E90-802A-479D-BCE7-B1D3AC7E43DE}" presName="thickLine" presStyleLbl="alignNode1" presStyleIdx="0" presStyleCnt="1"/>
      <dgm:spPr/>
    </dgm:pt>
    <dgm:pt modelId="{E0F02AE8-EEF5-4DB6-B1D8-387794CEC55D}" type="pres">
      <dgm:prSet presAssocID="{4BF88E90-802A-479D-BCE7-B1D3AC7E43DE}" presName="horz1" presStyleCnt="0"/>
      <dgm:spPr/>
    </dgm:pt>
    <dgm:pt modelId="{019B5DCD-DBE1-4028-995C-E165C68B881E}" type="pres">
      <dgm:prSet presAssocID="{4BF88E90-802A-479D-BCE7-B1D3AC7E43DE}" presName="tx1" presStyleLbl="revTx" presStyleIdx="0" presStyleCnt="5"/>
      <dgm:spPr/>
      <dgm:t>
        <a:bodyPr/>
        <a:lstStyle/>
        <a:p>
          <a:endParaRPr lang="ru-RU"/>
        </a:p>
      </dgm:t>
    </dgm:pt>
    <dgm:pt modelId="{503606AE-D6D7-45F3-A62F-7661CA5EBC2D}" type="pres">
      <dgm:prSet presAssocID="{4BF88E90-802A-479D-BCE7-B1D3AC7E43DE}" presName="vert1" presStyleCnt="0"/>
      <dgm:spPr/>
    </dgm:pt>
    <dgm:pt modelId="{161BC4B6-5A3A-40A3-B6E7-79E815444AC3}" type="pres">
      <dgm:prSet presAssocID="{0B32DEB7-FC1B-4E5A-9B30-29A45FF5AEED}" presName="vertSpace2a" presStyleCnt="0"/>
      <dgm:spPr/>
    </dgm:pt>
    <dgm:pt modelId="{F348D4E5-B3E6-468C-89DE-4D54DF25E0BC}" type="pres">
      <dgm:prSet presAssocID="{0B32DEB7-FC1B-4E5A-9B30-29A45FF5AEED}" presName="horz2" presStyleCnt="0"/>
      <dgm:spPr/>
    </dgm:pt>
    <dgm:pt modelId="{4A52D927-E023-439F-9FA7-86E3E31946BA}" type="pres">
      <dgm:prSet presAssocID="{0B32DEB7-FC1B-4E5A-9B30-29A45FF5AEED}" presName="horzSpace2" presStyleCnt="0"/>
      <dgm:spPr/>
    </dgm:pt>
    <dgm:pt modelId="{31E17159-2578-4967-9E1D-C8256ED6C95C}" type="pres">
      <dgm:prSet presAssocID="{0B32DEB7-FC1B-4E5A-9B30-29A45FF5AEED}" presName="tx2" presStyleLbl="revTx" presStyleIdx="1" presStyleCnt="5"/>
      <dgm:spPr/>
      <dgm:t>
        <a:bodyPr/>
        <a:lstStyle/>
        <a:p>
          <a:endParaRPr lang="ru-RU"/>
        </a:p>
      </dgm:t>
    </dgm:pt>
    <dgm:pt modelId="{88D4C47D-B775-4FD7-99B0-937628FB5B60}" type="pres">
      <dgm:prSet presAssocID="{0B32DEB7-FC1B-4E5A-9B30-29A45FF5AEED}" presName="vert2" presStyleCnt="0"/>
      <dgm:spPr/>
    </dgm:pt>
    <dgm:pt modelId="{36D3D824-A62B-4D49-AD3E-662AB3FB8CC9}" type="pres">
      <dgm:prSet presAssocID="{0B32DEB7-FC1B-4E5A-9B30-29A45FF5AEED}" presName="thinLine2b" presStyleLbl="callout" presStyleIdx="0" presStyleCnt="4"/>
      <dgm:spPr/>
    </dgm:pt>
    <dgm:pt modelId="{9572BBC4-0C5B-4C4B-8230-7E642593E839}" type="pres">
      <dgm:prSet presAssocID="{0B32DEB7-FC1B-4E5A-9B30-29A45FF5AEED}" presName="vertSpace2b" presStyleCnt="0"/>
      <dgm:spPr/>
    </dgm:pt>
    <dgm:pt modelId="{7E3F11D2-2472-4FAB-9422-DCAE1E956D7F}" type="pres">
      <dgm:prSet presAssocID="{1AF90400-34A7-46B0-BE59-25DFB7AB5F7D}" presName="horz2" presStyleCnt="0"/>
      <dgm:spPr/>
    </dgm:pt>
    <dgm:pt modelId="{77AAD4C0-3084-45E5-B39D-ADCA702E83BE}" type="pres">
      <dgm:prSet presAssocID="{1AF90400-34A7-46B0-BE59-25DFB7AB5F7D}" presName="horzSpace2" presStyleCnt="0"/>
      <dgm:spPr/>
    </dgm:pt>
    <dgm:pt modelId="{22389EB9-00FA-48D1-8E13-1E2E4F6E8146}" type="pres">
      <dgm:prSet presAssocID="{1AF90400-34A7-46B0-BE59-25DFB7AB5F7D}" presName="tx2" presStyleLbl="revTx" presStyleIdx="2" presStyleCnt="5"/>
      <dgm:spPr/>
      <dgm:t>
        <a:bodyPr/>
        <a:lstStyle/>
        <a:p>
          <a:endParaRPr lang="ru-RU"/>
        </a:p>
      </dgm:t>
    </dgm:pt>
    <dgm:pt modelId="{AA94C297-C0A5-4202-AC16-C26F661ECF09}" type="pres">
      <dgm:prSet presAssocID="{1AF90400-34A7-46B0-BE59-25DFB7AB5F7D}" presName="vert2" presStyleCnt="0"/>
      <dgm:spPr/>
    </dgm:pt>
    <dgm:pt modelId="{E5369D46-BF00-42B9-A425-FE37BB170972}" type="pres">
      <dgm:prSet presAssocID="{1AF90400-34A7-46B0-BE59-25DFB7AB5F7D}" presName="thinLine2b" presStyleLbl="callout" presStyleIdx="1" presStyleCnt="4"/>
      <dgm:spPr/>
    </dgm:pt>
    <dgm:pt modelId="{7D1B2DE7-056C-457A-9F0D-4C561D017750}" type="pres">
      <dgm:prSet presAssocID="{1AF90400-34A7-46B0-BE59-25DFB7AB5F7D}" presName="vertSpace2b" presStyleCnt="0"/>
      <dgm:spPr/>
    </dgm:pt>
    <dgm:pt modelId="{47CC2EEB-98E9-4909-B0A4-8C07D5ADAE51}" type="pres">
      <dgm:prSet presAssocID="{9791CD1E-657D-446D-A057-6B09607BFADA}" presName="horz2" presStyleCnt="0"/>
      <dgm:spPr/>
    </dgm:pt>
    <dgm:pt modelId="{299B582B-ABF1-47D4-AAE8-6036EC02A5F0}" type="pres">
      <dgm:prSet presAssocID="{9791CD1E-657D-446D-A057-6B09607BFADA}" presName="horzSpace2" presStyleCnt="0"/>
      <dgm:spPr/>
    </dgm:pt>
    <dgm:pt modelId="{7F9F0E03-6361-4496-A6BE-5D6EEE53164F}" type="pres">
      <dgm:prSet presAssocID="{9791CD1E-657D-446D-A057-6B09607BFADA}" presName="tx2" presStyleLbl="revTx" presStyleIdx="3" presStyleCnt="5"/>
      <dgm:spPr/>
      <dgm:t>
        <a:bodyPr/>
        <a:lstStyle/>
        <a:p>
          <a:endParaRPr lang="ru-RU"/>
        </a:p>
      </dgm:t>
    </dgm:pt>
    <dgm:pt modelId="{5D54E304-9320-44B5-BFAF-606F869AEA5A}" type="pres">
      <dgm:prSet presAssocID="{9791CD1E-657D-446D-A057-6B09607BFADA}" presName="vert2" presStyleCnt="0"/>
      <dgm:spPr/>
    </dgm:pt>
    <dgm:pt modelId="{514EBCE7-2354-429D-8B0D-9BE369424083}" type="pres">
      <dgm:prSet presAssocID="{9791CD1E-657D-446D-A057-6B09607BFADA}" presName="thinLine2b" presStyleLbl="callout" presStyleIdx="2" presStyleCnt="4"/>
      <dgm:spPr/>
    </dgm:pt>
    <dgm:pt modelId="{05DB0D57-BA79-4619-99F9-5DAFFD9DB3AB}" type="pres">
      <dgm:prSet presAssocID="{9791CD1E-657D-446D-A057-6B09607BFADA}" presName="vertSpace2b" presStyleCnt="0"/>
      <dgm:spPr/>
    </dgm:pt>
    <dgm:pt modelId="{AFE8510F-8012-4617-BF4B-2C8A1704BD7A}" type="pres">
      <dgm:prSet presAssocID="{55F7298A-5B30-4FCC-99FD-A8355B14E183}" presName="horz2" presStyleCnt="0"/>
      <dgm:spPr/>
    </dgm:pt>
    <dgm:pt modelId="{FEF58873-C6BA-4FC8-97E9-C8F047B6EFAB}" type="pres">
      <dgm:prSet presAssocID="{55F7298A-5B30-4FCC-99FD-A8355B14E183}" presName="horzSpace2" presStyleCnt="0"/>
      <dgm:spPr/>
    </dgm:pt>
    <dgm:pt modelId="{1AD32B91-EBA7-492E-B7B5-EEA12975E5C9}" type="pres">
      <dgm:prSet presAssocID="{55F7298A-5B30-4FCC-99FD-A8355B14E183}" presName="tx2" presStyleLbl="revTx" presStyleIdx="4" presStyleCnt="5"/>
      <dgm:spPr/>
      <dgm:t>
        <a:bodyPr/>
        <a:lstStyle/>
        <a:p>
          <a:endParaRPr lang="ru-RU"/>
        </a:p>
      </dgm:t>
    </dgm:pt>
    <dgm:pt modelId="{CCD1515B-EDBE-4DFF-8B4C-05E850A09BAE}" type="pres">
      <dgm:prSet presAssocID="{55F7298A-5B30-4FCC-99FD-A8355B14E183}" presName="vert2" presStyleCnt="0"/>
      <dgm:spPr/>
    </dgm:pt>
    <dgm:pt modelId="{3A59306A-3842-4151-9428-058D446AB104}" type="pres">
      <dgm:prSet presAssocID="{55F7298A-5B30-4FCC-99FD-A8355B14E183}" presName="thinLine2b" presStyleLbl="callout" presStyleIdx="3" presStyleCnt="4"/>
      <dgm:spPr/>
    </dgm:pt>
    <dgm:pt modelId="{BC4CCC92-4AE6-43DA-AD97-F2703738C6EF}" type="pres">
      <dgm:prSet presAssocID="{55F7298A-5B30-4FCC-99FD-A8355B14E183}" presName="vertSpace2b" presStyleCnt="0"/>
      <dgm:spPr/>
    </dgm:pt>
  </dgm:ptLst>
  <dgm:cxnLst>
    <dgm:cxn modelId="{FBD3C6FE-CB3B-48CE-BD73-457C8D45FCBB}" srcId="{4BF88E90-802A-479D-BCE7-B1D3AC7E43DE}" destId="{1AF90400-34A7-46B0-BE59-25DFB7AB5F7D}" srcOrd="1" destOrd="0" parTransId="{76215D91-113D-4665-A4CE-0800955F47D5}" sibTransId="{758B3984-52B2-4E01-B8E3-B2D2F97737F4}"/>
    <dgm:cxn modelId="{22CC5B08-53A0-4E50-AF25-C2B0B36B47AD}" srcId="{4BF88E90-802A-479D-BCE7-B1D3AC7E43DE}" destId="{0B32DEB7-FC1B-4E5A-9B30-29A45FF5AEED}" srcOrd="0" destOrd="0" parTransId="{988378B2-A4F1-436C-B628-E91C10D13B0C}" sibTransId="{968133C7-79E4-47DC-A033-144A4CF14EDC}"/>
    <dgm:cxn modelId="{4041A073-421D-4A2F-B0D5-AAA791585192}" type="presOf" srcId="{9791CD1E-657D-446D-A057-6B09607BFADA}" destId="{7F9F0E03-6361-4496-A6BE-5D6EEE53164F}" srcOrd="0" destOrd="0" presId="urn:microsoft.com/office/officeart/2008/layout/LinedList"/>
    <dgm:cxn modelId="{6E2A9EE6-8F48-415C-BA89-0D2AD9518DC3}" type="presOf" srcId="{55F7298A-5B30-4FCC-99FD-A8355B14E183}" destId="{1AD32B91-EBA7-492E-B7B5-EEA12975E5C9}" srcOrd="0" destOrd="0" presId="urn:microsoft.com/office/officeart/2008/layout/LinedList"/>
    <dgm:cxn modelId="{19B9C65F-BE64-4FAA-8CD7-2E56A3234B7A}" type="presOf" srcId="{4BF88E90-802A-479D-BCE7-B1D3AC7E43DE}" destId="{019B5DCD-DBE1-4028-995C-E165C68B881E}" srcOrd="0" destOrd="0" presId="urn:microsoft.com/office/officeart/2008/layout/LinedList"/>
    <dgm:cxn modelId="{B0E57C31-EDD0-471B-9A3A-F18ED94CE230}" type="presOf" srcId="{0B32DEB7-FC1B-4E5A-9B30-29A45FF5AEED}" destId="{31E17159-2578-4967-9E1D-C8256ED6C95C}" srcOrd="0" destOrd="0" presId="urn:microsoft.com/office/officeart/2008/layout/LinedList"/>
    <dgm:cxn modelId="{A61CB9B9-F2A1-4965-AF1F-D2E933399289}" srcId="{4BF88E90-802A-479D-BCE7-B1D3AC7E43DE}" destId="{55F7298A-5B30-4FCC-99FD-A8355B14E183}" srcOrd="3" destOrd="0" parTransId="{5F69B911-60A8-4412-957E-19936BF0FFFA}" sibTransId="{B598E692-F680-4143-A035-B586598FCA0F}"/>
    <dgm:cxn modelId="{22FE257C-4037-4462-9855-1C478588D250}" srcId="{4BF88E90-802A-479D-BCE7-B1D3AC7E43DE}" destId="{9791CD1E-657D-446D-A057-6B09607BFADA}" srcOrd="2" destOrd="0" parTransId="{05E82703-5F2F-4D3F-87FE-D8EAEF28B412}" sibTransId="{9EC87D58-0164-4C14-ACAD-6B82342C2EDF}"/>
    <dgm:cxn modelId="{7D53D63B-0D3A-4325-91E2-9125C5E22D79}" type="presOf" srcId="{ADCAA22E-327F-4ECF-9969-901ED69F71EB}" destId="{9D13BDC3-3280-4F35-9273-DE648BA2FE4B}" srcOrd="0" destOrd="0" presId="urn:microsoft.com/office/officeart/2008/layout/LinedList"/>
    <dgm:cxn modelId="{7658AC0C-C3A3-470A-BB7F-8440BF631528}" srcId="{ADCAA22E-327F-4ECF-9969-901ED69F71EB}" destId="{4BF88E90-802A-479D-BCE7-B1D3AC7E43DE}" srcOrd="0" destOrd="0" parTransId="{4B8E84BA-0B96-4BB5-9813-D15DFAB4E581}" sibTransId="{29778D64-11C7-47A7-A9E0-C5B2CA180891}"/>
    <dgm:cxn modelId="{D74A8D59-4B2C-4887-9917-E22F4669A322}" type="presOf" srcId="{1AF90400-34A7-46B0-BE59-25DFB7AB5F7D}" destId="{22389EB9-00FA-48D1-8E13-1E2E4F6E8146}" srcOrd="0" destOrd="0" presId="urn:microsoft.com/office/officeart/2008/layout/LinedList"/>
    <dgm:cxn modelId="{C2C34A36-3219-419F-B43B-FFB4072C99BD}" type="presParOf" srcId="{9D13BDC3-3280-4F35-9273-DE648BA2FE4B}" destId="{AD8920B0-23B7-4E73-B98E-BA65CACA1003}" srcOrd="0" destOrd="0" presId="urn:microsoft.com/office/officeart/2008/layout/LinedList"/>
    <dgm:cxn modelId="{49E9A249-9698-449F-BF1C-03F32A022CCC}" type="presParOf" srcId="{9D13BDC3-3280-4F35-9273-DE648BA2FE4B}" destId="{E0F02AE8-EEF5-4DB6-B1D8-387794CEC55D}" srcOrd="1" destOrd="0" presId="urn:microsoft.com/office/officeart/2008/layout/LinedList"/>
    <dgm:cxn modelId="{A7136871-FB63-4A72-86AF-BEEBE22F7379}" type="presParOf" srcId="{E0F02AE8-EEF5-4DB6-B1D8-387794CEC55D}" destId="{019B5DCD-DBE1-4028-995C-E165C68B881E}" srcOrd="0" destOrd="0" presId="urn:microsoft.com/office/officeart/2008/layout/LinedList"/>
    <dgm:cxn modelId="{1CDC4679-A54E-4712-AA50-8B1A02ACF513}" type="presParOf" srcId="{E0F02AE8-EEF5-4DB6-B1D8-387794CEC55D}" destId="{503606AE-D6D7-45F3-A62F-7661CA5EBC2D}" srcOrd="1" destOrd="0" presId="urn:microsoft.com/office/officeart/2008/layout/LinedList"/>
    <dgm:cxn modelId="{5B59348C-EB23-44A0-B1DC-253E823DB67C}" type="presParOf" srcId="{503606AE-D6D7-45F3-A62F-7661CA5EBC2D}" destId="{161BC4B6-5A3A-40A3-B6E7-79E815444AC3}" srcOrd="0" destOrd="0" presId="urn:microsoft.com/office/officeart/2008/layout/LinedList"/>
    <dgm:cxn modelId="{84C5C756-8BD6-493D-9BFD-4C679049760A}" type="presParOf" srcId="{503606AE-D6D7-45F3-A62F-7661CA5EBC2D}" destId="{F348D4E5-B3E6-468C-89DE-4D54DF25E0BC}" srcOrd="1" destOrd="0" presId="urn:microsoft.com/office/officeart/2008/layout/LinedList"/>
    <dgm:cxn modelId="{A67B1EAD-5153-4D46-A6AD-C1ED6B84DD09}" type="presParOf" srcId="{F348D4E5-B3E6-468C-89DE-4D54DF25E0BC}" destId="{4A52D927-E023-439F-9FA7-86E3E31946BA}" srcOrd="0" destOrd="0" presId="urn:microsoft.com/office/officeart/2008/layout/LinedList"/>
    <dgm:cxn modelId="{59FB3BE5-06CE-4D78-BE8A-F5963012860C}" type="presParOf" srcId="{F348D4E5-B3E6-468C-89DE-4D54DF25E0BC}" destId="{31E17159-2578-4967-9E1D-C8256ED6C95C}" srcOrd="1" destOrd="0" presId="urn:microsoft.com/office/officeart/2008/layout/LinedList"/>
    <dgm:cxn modelId="{017954EB-E436-4E19-BFF1-6C0BAFD52D7F}" type="presParOf" srcId="{F348D4E5-B3E6-468C-89DE-4D54DF25E0BC}" destId="{88D4C47D-B775-4FD7-99B0-937628FB5B60}" srcOrd="2" destOrd="0" presId="urn:microsoft.com/office/officeart/2008/layout/LinedList"/>
    <dgm:cxn modelId="{DEBA2873-DBAD-4615-8114-5965E6B7E8BA}" type="presParOf" srcId="{503606AE-D6D7-45F3-A62F-7661CA5EBC2D}" destId="{36D3D824-A62B-4D49-AD3E-662AB3FB8CC9}" srcOrd="2" destOrd="0" presId="urn:microsoft.com/office/officeart/2008/layout/LinedList"/>
    <dgm:cxn modelId="{E622C6A6-9E09-404A-8DA0-D2C3DFC08704}" type="presParOf" srcId="{503606AE-D6D7-45F3-A62F-7661CA5EBC2D}" destId="{9572BBC4-0C5B-4C4B-8230-7E642593E839}" srcOrd="3" destOrd="0" presId="urn:microsoft.com/office/officeart/2008/layout/LinedList"/>
    <dgm:cxn modelId="{47599BBF-E459-4985-BD59-8AB861B2A834}" type="presParOf" srcId="{503606AE-D6D7-45F3-A62F-7661CA5EBC2D}" destId="{7E3F11D2-2472-4FAB-9422-DCAE1E956D7F}" srcOrd="4" destOrd="0" presId="urn:microsoft.com/office/officeart/2008/layout/LinedList"/>
    <dgm:cxn modelId="{0AD19542-B775-47F8-A3C3-1C44EE3CCB17}" type="presParOf" srcId="{7E3F11D2-2472-4FAB-9422-DCAE1E956D7F}" destId="{77AAD4C0-3084-45E5-B39D-ADCA702E83BE}" srcOrd="0" destOrd="0" presId="urn:microsoft.com/office/officeart/2008/layout/LinedList"/>
    <dgm:cxn modelId="{3A2817CE-3847-43E9-916F-B030CC1983C2}" type="presParOf" srcId="{7E3F11D2-2472-4FAB-9422-DCAE1E956D7F}" destId="{22389EB9-00FA-48D1-8E13-1E2E4F6E8146}" srcOrd="1" destOrd="0" presId="urn:microsoft.com/office/officeart/2008/layout/LinedList"/>
    <dgm:cxn modelId="{35F410DB-407E-4B98-8238-43601661AD8D}" type="presParOf" srcId="{7E3F11D2-2472-4FAB-9422-DCAE1E956D7F}" destId="{AA94C297-C0A5-4202-AC16-C26F661ECF09}" srcOrd="2" destOrd="0" presId="urn:microsoft.com/office/officeart/2008/layout/LinedList"/>
    <dgm:cxn modelId="{CCB1F729-E741-4AB7-8E86-63706EC66563}" type="presParOf" srcId="{503606AE-D6D7-45F3-A62F-7661CA5EBC2D}" destId="{E5369D46-BF00-42B9-A425-FE37BB170972}" srcOrd="5" destOrd="0" presId="urn:microsoft.com/office/officeart/2008/layout/LinedList"/>
    <dgm:cxn modelId="{B5508BBE-FF65-4B7C-9844-37C17DFABBAD}" type="presParOf" srcId="{503606AE-D6D7-45F3-A62F-7661CA5EBC2D}" destId="{7D1B2DE7-056C-457A-9F0D-4C561D017750}" srcOrd="6" destOrd="0" presId="urn:microsoft.com/office/officeart/2008/layout/LinedList"/>
    <dgm:cxn modelId="{CE36A04D-5EE5-475B-A61F-F8D61DABB49C}" type="presParOf" srcId="{503606AE-D6D7-45F3-A62F-7661CA5EBC2D}" destId="{47CC2EEB-98E9-4909-B0A4-8C07D5ADAE51}" srcOrd="7" destOrd="0" presId="urn:microsoft.com/office/officeart/2008/layout/LinedList"/>
    <dgm:cxn modelId="{1E7D855E-4946-4F9C-87A4-5A529E8C450D}" type="presParOf" srcId="{47CC2EEB-98E9-4909-B0A4-8C07D5ADAE51}" destId="{299B582B-ABF1-47D4-AAE8-6036EC02A5F0}" srcOrd="0" destOrd="0" presId="urn:microsoft.com/office/officeart/2008/layout/LinedList"/>
    <dgm:cxn modelId="{47BDDCC3-6B44-4584-8DCE-63E2A09AFCD5}" type="presParOf" srcId="{47CC2EEB-98E9-4909-B0A4-8C07D5ADAE51}" destId="{7F9F0E03-6361-4496-A6BE-5D6EEE53164F}" srcOrd="1" destOrd="0" presId="urn:microsoft.com/office/officeart/2008/layout/LinedList"/>
    <dgm:cxn modelId="{A38F01AD-F12A-4E5F-A4A9-ED2DE3092D85}" type="presParOf" srcId="{47CC2EEB-98E9-4909-B0A4-8C07D5ADAE51}" destId="{5D54E304-9320-44B5-BFAF-606F869AEA5A}" srcOrd="2" destOrd="0" presId="urn:microsoft.com/office/officeart/2008/layout/LinedList"/>
    <dgm:cxn modelId="{22058919-DEFE-42BF-B822-2F281459A53B}" type="presParOf" srcId="{503606AE-D6D7-45F3-A62F-7661CA5EBC2D}" destId="{514EBCE7-2354-429D-8B0D-9BE369424083}" srcOrd="8" destOrd="0" presId="urn:microsoft.com/office/officeart/2008/layout/LinedList"/>
    <dgm:cxn modelId="{1B6611E4-9F3D-4C57-A92C-46DD33F64E6F}" type="presParOf" srcId="{503606AE-D6D7-45F3-A62F-7661CA5EBC2D}" destId="{05DB0D57-BA79-4619-99F9-5DAFFD9DB3AB}" srcOrd="9" destOrd="0" presId="urn:microsoft.com/office/officeart/2008/layout/LinedList"/>
    <dgm:cxn modelId="{48B108DA-4BD8-48EE-B9C6-968887337926}" type="presParOf" srcId="{503606AE-D6D7-45F3-A62F-7661CA5EBC2D}" destId="{AFE8510F-8012-4617-BF4B-2C8A1704BD7A}" srcOrd="10" destOrd="0" presId="urn:microsoft.com/office/officeart/2008/layout/LinedList"/>
    <dgm:cxn modelId="{7123125F-06E0-42FC-B3AA-5A7D09D93E7E}" type="presParOf" srcId="{AFE8510F-8012-4617-BF4B-2C8A1704BD7A}" destId="{FEF58873-C6BA-4FC8-97E9-C8F047B6EFAB}" srcOrd="0" destOrd="0" presId="urn:microsoft.com/office/officeart/2008/layout/LinedList"/>
    <dgm:cxn modelId="{C845E5BE-836A-4BE9-A837-A7C47C3BDE59}" type="presParOf" srcId="{AFE8510F-8012-4617-BF4B-2C8A1704BD7A}" destId="{1AD32B91-EBA7-492E-B7B5-EEA12975E5C9}" srcOrd="1" destOrd="0" presId="urn:microsoft.com/office/officeart/2008/layout/LinedList"/>
    <dgm:cxn modelId="{7173B813-89E7-496A-9E03-ACD445319EF6}" type="presParOf" srcId="{AFE8510F-8012-4617-BF4B-2C8A1704BD7A}" destId="{CCD1515B-EDBE-4DFF-8B4C-05E850A09BAE}" srcOrd="2" destOrd="0" presId="urn:microsoft.com/office/officeart/2008/layout/LinedList"/>
    <dgm:cxn modelId="{903811F5-BF98-40BB-8FFA-CA65D906CB77}" type="presParOf" srcId="{503606AE-D6D7-45F3-A62F-7661CA5EBC2D}" destId="{3A59306A-3842-4151-9428-058D446AB104}" srcOrd="11" destOrd="0" presId="urn:microsoft.com/office/officeart/2008/layout/LinedList"/>
    <dgm:cxn modelId="{1905F0A7-0F85-427F-AF83-36790F75E890}" type="presParOf" srcId="{503606AE-D6D7-45F3-A62F-7661CA5EBC2D}" destId="{BC4CCC92-4AE6-43DA-AD97-F2703738C6E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AA22E-327F-4ECF-9969-901ED69F71EB}" type="doc">
      <dgm:prSet loTypeId="urn:microsoft.com/office/officeart/2008/layout/LinedLis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4BF88E90-802A-479D-BCE7-B1D3AC7E43DE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2"/>
              </a:solidFill>
            </a:rPr>
            <a:t>КАФЕДРА ТЕХНОГЕННО-ЕКОЛОГІЧНОЇ БЕЗПЕКИ</a:t>
          </a:r>
          <a:endParaRPr lang="ru-RU" sz="2000" dirty="0">
            <a:solidFill>
              <a:schemeClr val="tx2"/>
            </a:solidFill>
          </a:endParaRPr>
        </a:p>
      </dgm:t>
    </dgm:pt>
    <dgm:pt modelId="{4B8E84BA-0B96-4BB5-9813-D15DFAB4E581}" type="parTrans" cxnId="{7658AC0C-C3A3-470A-BB7F-8440BF631528}">
      <dgm:prSet/>
      <dgm:spPr/>
      <dgm:t>
        <a:bodyPr/>
        <a:lstStyle/>
        <a:p>
          <a:endParaRPr lang="ru-RU"/>
        </a:p>
      </dgm:t>
    </dgm:pt>
    <dgm:pt modelId="{29778D64-11C7-47A7-A9E0-C5B2CA180891}" type="sibTrans" cxnId="{7658AC0C-C3A3-470A-BB7F-8440BF631528}">
      <dgm:prSet/>
      <dgm:spPr/>
      <dgm:t>
        <a:bodyPr/>
        <a:lstStyle/>
        <a:p>
          <a:endParaRPr lang="ru-RU"/>
        </a:p>
      </dgm:t>
    </dgm:pt>
    <dgm:pt modelId="{0B32DEB7-FC1B-4E5A-9B30-29A45FF5AEED}">
      <dgm:prSet custT="1"/>
      <dgm:spPr/>
      <dgm:t>
        <a:bodyPr/>
        <a:lstStyle/>
        <a:p>
          <a:pPr rtl="0"/>
          <a:r>
            <a:rPr lang="uk-UA" sz="1500" dirty="0" smtClean="0">
              <a:solidFill>
                <a:schemeClr val="tx2"/>
              </a:solidFill>
            </a:rPr>
            <a:t>На кафедрі викладаються дисципліни:</a:t>
          </a:r>
          <a:r>
            <a:rPr lang="ru-RU" sz="1500" dirty="0" err="1" smtClean="0">
              <a:solidFill>
                <a:schemeClr val="tx2"/>
              </a:solidFill>
            </a:rPr>
            <a:t>Безпека</a:t>
          </a:r>
          <a:r>
            <a:rPr lang="ru-RU" sz="1500" dirty="0" smtClean="0">
              <a:solidFill>
                <a:schemeClr val="tx2"/>
              </a:solidFill>
            </a:rPr>
            <a:t> </a:t>
          </a:r>
          <a:r>
            <a:rPr lang="ru-RU" sz="1500" dirty="0" err="1" smtClean="0">
              <a:solidFill>
                <a:schemeClr val="tx2"/>
              </a:solidFill>
            </a:rPr>
            <a:t>життєдіяльності</a:t>
          </a:r>
          <a:r>
            <a:rPr lang="ru-RU" sz="1500" dirty="0" smtClean="0">
              <a:solidFill>
                <a:schemeClr val="tx2"/>
              </a:solidFill>
            </a:rPr>
            <a:t>, </a:t>
          </a:r>
          <a:r>
            <a:rPr lang="ru-RU" sz="1500" dirty="0" err="1" smtClean="0">
              <a:solidFill>
                <a:schemeClr val="tx2"/>
              </a:solidFill>
            </a:rPr>
            <a:t>Екологія</a:t>
          </a:r>
          <a:r>
            <a:rPr lang="ru-RU" sz="1500" dirty="0" smtClean="0">
              <a:solidFill>
                <a:schemeClr val="tx2"/>
              </a:solidFill>
            </a:rPr>
            <a:t>, </a:t>
          </a:r>
          <a:r>
            <a:rPr lang="ru-RU" sz="1500" dirty="0" err="1" smtClean="0">
              <a:solidFill>
                <a:schemeClr val="tx2"/>
              </a:solidFill>
            </a:rPr>
            <a:t>Методи</a:t>
          </a:r>
          <a:r>
            <a:rPr lang="ru-RU" sz="1500" dirty="0" smtClean="0">
              <a:solidFill>
                <a:schemeClr val="tx2"/>
              </a:solidFill>
            </a:rPr>
            <a:t> та </a:t>
          </a:r>
          <a:r>
            <a:rPr lang="ru-RU" sz="1500" dirty="0" err="1" smtClean="0">
              <a:solidFill>
                <a:schemeClr val="tx2"/>
              </a:solidFill>
            </a:rPr>
            <a:t>технічні</a:t>
          </a:r>
          <a:r>
            <a:rPr lang="ru-RU" sz="1500" dirty="0" smtClean="0">
              <a:solidFill>
                <a:schemeClr val="tx2"/>
              </a:solidFill>
            </a:rPr>
            <a:t> </a:t>
          </a:r>
          <a:r>
            <a:rPr lang="ru-RU" sz="1500" dirty="0" err="1" smtClean="0">
              <a:solidFill>
                <a:schemeClr val="tx2"/>
              </a:solidFill>
            </a:rPr>
            <a:t>засоби</a:t>
          </a:r>
          <a:r>
            <a:rPr lang="ru-RU" sz="1500" dirty="0" smtClean="0">
              <a:solidFill>
                <a:schemeClr val="tx2"/>
              </a:solidFill>
            </a:rPr>
            <a:t> </a:t>
          </a:r>
          <a:r>
            <a:rPr lang="ru-RU" sz="1500" dirty="0" err="1" smtClean="0">
              <a:solidFill>
                <a:schemeClr val="tx2"/>
              </a:solidFill>
            </a:rPr>
            <a:t>митного</a:t>
          </a:r>
          <a:r>
            <a:rPr lang="ru-RU" sz="1500" dirty="0" smtClean="0">
              <a:solidFill>
                <a:schemeClr val="tx2"/>
              </a:solidFill>
            </a:rPr>
            <a:t> контролю, </a:t>
          </a:r>
          <a:r>
            <a:rPr lang="ru-RU" sz="1500" dirty="0" err="1" smtClean="0">
              <a:solidFill>
                <a:schemeClr val="tx2"/>
              </a:solidFill>
            </a:rPr>
            <a:t>Охорона</a:t>
          </a:r>
          <a:r>
            <a:rPr lang="ru-RU" sz="1500" dirty="0" smtClean="0">
              <a:solidFill>
                <a:schemeClr val="tx2"/>
              </a:solidFill>
            </a:rPr>
            <a:t> </a:t>
          </a:r>
          <a:r>
            <a:rPr lang="ru-RU" sz="1500" dirty="0" err="1" smtClean="0">
              <a:solidFill>
                <a:schemeClr val="tx2"/>
              </a:solidFill>
            </a:rPr>
            <a:t>праці</a:t>
          </a:r>
          <a:r>
            <a:rPr lang="ru-RU" sz="1500" dirty="0" smtClean="0">
              <a:solidFill>
                <a:schemeClr val="tx2"/>
              </a:solidFill>
            </a:rPr>
            <a:t> та </a:t>
          </a:r>
          <a:r>
            <a:rPr lang="ru-RU" sz="1500" dirty="0" err="1" smtClean="0">
              <a:solidFill>
                <a:schemeClr val="tx2"/>
              </a:solidFill>
            </a:rPr>
            <a:t>інші</a:t>
          </a:r>
          <a:endParaRPr lang="ru-RU" sz="1500" dirty="0">
            <a:solidFill>
              <a:schemeClr val="tx2"/>
            </a:solidFill>
          </a:endParaRPr>
        </a:p>
      </dgm:t>
    </dgm:pt>
    <dgm:pt modelId="{988378B2-A4F1-436C-B628-E91C10D13B0C}" type="parTrans" cxnId="{22CC5B08-53A0-4E50-AF25-C2B0B36B47AD}">
      <dgm:prSet/>
      <dgm:spPr/>
      <dgm:t>
        <a:bodyPr/>
        <a:lstStyle/>
        <a:p>
          <a:endParaRPr lang="ru-RU"/>
        </a:p>
      </dgm:t>
    </dgm:pt>
    <dgm:pt modelId="{968133C7-79E4-47DC-A033-144A4CF14EDC}" type="sibTrans" cxnId="{22CC5B08-53A0-4E50-AF25-C2B0B36B47AD}">
      <dgm:prSet/>
      <dgm:spPr/>
      <dgm:t>
        <a:bodyPr/>
        <a:lstStyle/>
        <a:p>
          <a:endParaRPr lang="ru-RU"/>
        </a:p>
      </dgm:t>
    </dgm:pt>
    <dgm:pt modelId="{9791CD1E-657D-446D-A057-6B09607BFADA}">
      <dgm:prSet/>
      <dgm:spPr/>
      <dgm:t>
        <a:bodyPr/>
        <a:lstStyle/>
        <a:p>
          <a:pPr rtl="0"/>
          <a:r>
            <a:rPr lang="uk-UA" dirty="0" smtClean="0">
              <a:solidFill>
                <a:schemeClr val="tx2"/>
              </a:solidFill>
            </a:rPr>
            <a:t>На кафедрі функціонує Наукове товариство студентів та курсантів, науковий клуб «ЕКО» та науковий гурток «</a:t>
          </a:r>
          <a:r>
            <a:rPr lang="en-US" dirty="0" smtClean="0">
              <a:solidFill>
                <a:schemeClr val="tx2"/>
              </a:solidFill>
            </a:rPr>
            <a:t>Innovation</a:t>
          </a:r>
          <a:r>
            <a:rPr lang="uk-UA" dirty="0" smtClean="0">
              <a:solidFill>
                <a:schemeClr val="tx2"/>
              </a:solidFill>
            </a:rPr>
            <a:t>». </a:t>
          </a:r>
          <a:r>
            <a:rPr lang="ru-RU" dirty="0" smtClean="0">
              <a:solidFill>
                <a:schemeClr val="tx2"/>
              </a:solidFill>
            </a:rPr>
            <a:t>На </a:t>
          </a:r>
          <a:r>
            <a:rPr lang="ru-RU" dirty="0" err="1" smtClean="0">
              <a:solidFill>
                <a:schemeClr val="tx2"/>
              </a:solidFill>
            </a:rPr>
            <a:t>рахунку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професорсько-викладацького</a:t>
          </a:r>
          <a:r>
            <a:rPr lang="ru-RU" dirty="0" smtClean="0">
              <a:solidFill>
                <a:schemeClr val="tx2"/>
              </a:solidFill>
            </a:rPr>
            <a:t> складу </a:t>
          </a:r>
          <a:r>
            <a:rPr lang="ru-RU" dirty="0" err="1" smtClean="0">
              <a:solidFill>
                <a:schemeClr val="tx2"/>
              </a:solidFill>
            </a:rPr>
            <a:t>кафедри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техногенно-екологічної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безпеки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багато</a:t>
          </a:r>
          <a:r>
            <a:rPr lang="ru-RU" dirty="0" smtClean="0">
              <a:solidFill>
                <a:schemeClr val="tx2"/>
              </a:solidFill>
            </a:rPr>
            <a:t> перемог у конкурсах </a:t>
          </a:r>
          <a:r>
            <a:rPr lang="ru-RU" dirty="0" err="1" smtClean="0">
              <a:solidFill>
                <a:schemeClr val="tx2"/>
              </a:solidFill>
            </a:rPr>
            <a:t>наукових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робіт</a:t>
          </a:r>
          <a:r>
            <a:rPr lang="ru-RU" dirty="0" smtClean="0">
              <a:solidFill>
                <a:schemeClr val="tx2"/>
              </a:solidFill>
            </a:rPr>
            <a:t>:</a:t>
          </a:r>
          <a:endParaRPr lang="ru-RU" dirty="0">
            <a:solidFill>
              <a:schemeClr val="tx2"/>
            </a:solidFill>
          </a:endParaRPr>
        </a:p>
      </dgm:t>
    </dgm:pt>
    <dgm:pt modelId="{05E82703-5F2F-4D3F-87FE-D8EAEF28B412}" type="parTrans" cxnId="{22FE257C-4037-4462-9855-1C478588D250}">
      <dgm:prSet/>
      <dgm:spPr/>
      <dgm:t>
        <a:bodyPr/>
        <a:lstStyle/>
        <a:p>
          <a:endParaRPr lang="ru-RU"/>
        </a:p>
      </dgm:t>
    </dgm:pt>
    <dgm:pt modelId="{9EC87D58-0164-4C14-ACAD-6B82342C2EDF}" type="sibTrans" cxnId="{22FE257C-4037-4462-9855-1C478588D250}">
      <dgm:prSet/>
      <dgm:spPr/>
      <dgm:t>
        <a:bodyPr/>
        <a:lstStyle/>
        <a:p>
          <a:endParaRPr lang="ru-RU"/>
        </a:p>
      </dgm:t>
    </dgm:pt>
    <dgm:pt modelId="{A3E8C279-906A-4C16-BB8B-7A53CB2EE881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- 2009 р. – 1 </a:t>
          </a:r>
          <a:r>
            <a:rPr lang="ru-RU" dirty="0" err="1" smtClean="0">
              <a:solidFill>
                <a:schemeClr val="tx2"/>
              </a:solidFill>
            </a:rPr>
            <a:t>місце</a:t>
          </a:r>
          <a:r>
            <a:rPr lang="ru-RU" dirty="0" smtClean="0">
              <a:solidFill>
                <a:schemeClr val="tx2"/>
              </a:solidFill>
            </a:rPr>
            <a:t> (</a:t>
          </a:r>
          <a:r>
            <a:rPr lang="ru-RU" dirty="0" err="1" smtClean="0">
              <a:solidFill>
                <a:schemeClr val="tx2"/>
              </a:solidFill>
            </a:rPr>
            <a:t>Національна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конфедерація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профспілок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України</a:t>
          </a:r>
          <a:r>
            <a:rPr lang="ru-RU" dirty="0" smtClean="0">
              <a:solidFill>
                <a:schemeClr val="tx2"/>
              </a:solidFill>
            </a:rPr>
            <a:t>)</a:t>
          </a:r>
        </a:p>
        <a:p>
          <a:r>
            <a:rPr lang="ru-RU" dirty="0" smtClean="0">
              <a:solidFill>
                <a:schemeClr val="tx2"/>
              </a:solidFill>
            </a:rPr>
            <a:t>- 2011 р. – 1 </a:t>
          </a:r>
          <a:r>
            <a:rPr lang="ru-RU" dirty="0" err="1" smtClean="0">
              <a:solidFill>
                <a:schemeClr val="tx2"/>
              </a:solidFill>
            </a:rPr>
            <a:t>місце</a:t>
          </a:r>
          <a:r>
            <a:rPr lang="ru-RU" dirty="0" smtClean="0">
              <a:solidFill>
                <a:schemeClr val="tx2"/>
              </a:solidFill>
            </a:rPr>
            <a:t> у ІІ </a:t>
          </a:r>
          <a:r>
            <a:rPr lang="ru-RU" dirty="0" err="1" smtClean="0">
              <a:solidFill>
                <a:schemeClr val="tx2"/>
              </a:solidFill>
            </a:rPr>
            <a:t>турі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Всеукраїнського</a:t>
          </a:r>
          <a:r>
            <a:rPr lang="ru-RU" dirty="0" smtClean="0">
              <a:solidFill>
                <a:schemeClr val="tx2"/>
              </a:solidFill>
            </a:rPr>
            <a:t> конкурсу </a:t>
          </a:r>
          <a:r>
            <a:rPr lang="ru-RU" dirty="0" err="1" smtClean="0">
              <a:solidFill>
                <a:schemeClr val="tx2"/>
              </a:solidFill>
            </a:rPr>
            <a:t>студентських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наукових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робіт</a:t>
          </a:r>
          <a:r>
            <a:rPr lang="ru-RU" dirty="0" smtClean="0">
              <a:solidFill>
                <a:schemeClr val="tx2"/>
              </a:solidFill>
            </a:rPr>
            <a:t> з </a:t>
          </a:r>
          <a:r>
            <a:rPr lang="ru-RU" dirty="0" err="1" smtClean="0">
              <a:solidFill>
                <a:schemeClr val="tx2"/>
              </a:solidFill>
            </a:rPr>
            <a:t>економіки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природокористування</a:t>
          </a:r>
          <a:r>
            <a:rPr lang="ru-RU" dirty="0" smtClean="0">
              <a:solidFill>
                <a:schemeClr val="tx2"/>
              </a:solidFill>
            </a:rPr>
            <a:t> (</a:t>
          </a:r>
          <a:r>
            <a:rPr lang="ru-RU" dirty="0" err="1" smtClean="0">
              <a:solidFill>
                <a:schemeClr val="tx2"/>
              </a:solidFill>
            </a:rPr>
            <a:t>Сумський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державний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університет</a:t>
          </a:r>
          <a:r>
            <a:rPr lang="ru-RU" dirty="0" smtClean="0">
              <a:solidFill>
                <a:schemeClr val="tx2"/>
              </a:solidFill>
            </a:rPr>
            <a:t>)</a:t>
          </a:r>
        </a:p>
        <a:p>
          <a:r>
            <a:rPr lang="ru-RU" dirty="0" smtClean="0">
              <a:solidFill>
                <a:schemeClr val="tx2"/>
              </a:solidFill>
            </a:rPr>
            <a:t>- 2012 р., 2015 р. – 1 </a:t>
          </a:r>
          <a:r>
            <a:rPr lang="ru-RU" dirty="0" err="1" smtClean="0">
              <a:solidFill>
                <a:schemeClr val="tx2"/>
              </a:solidFill>
            </a:rPr>
            <a:t>місця</a:t>
          </a:r>
          <a:r>
            <a:rPr lang="ru-RU" dirty="0" smtClean="0">
              <a:solidFill>
                <a:schemeClr val="tx2"/>
              </a:solidFill>
            </a:rPr>
            <a:t> у ІІ </a:t>
          </a:r>
          <a:r>
            <a:rPr lang="ru-RU" dirty="0" err="1" smtClean="0">
              <a:solidFill>
                <a:schemeClr val="tx2"/>
              </a:solidFill>
            </a:rPr>
            <a:t>турі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Всеукраїнського</a:t>
          </a:r>
          <a:r>
            <a:rPr lang="ru-RU" dirty="0" smtClean="0">
              <a:solidFill>
                <a:schemeClr val="tx2"/>
              </a:solidFill>
            </a:rPr>
            <a:t> конкурсу </a:t>
          </a:r>
          <a:r>
            <a:rPr lang="ru-RU" dirty="0" err="1" smtClean="0">
              <a:solidFill>
                <a:schemeClr val="tx2"/>
              </a:solidFill>
            </a:rPr>
            <a:t>студентських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наукових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робіт</a:t>
          </a:r>
          <a:r>
            <a:rPr lang="ru-RU" dirty="0" smtClean="0">
              <a:solidFill>
                <a:schemeClr val="tx2"/>
              </a:solidFill>
            </a:rPr>
            <a:t> з </a:t>
          </a:r>
          <a:r>
            <a:rPr lang="ru-RU" dirty="0" err="1" smtClean="0">
              <a:solidFill>
                <a:schemeClr val="tx2"/>
              </a:solidFill>
            </a:rPr>
            <a:t>економіки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природокористування</a:t>
          </a:r>
          <a:r>
            <a:rPr lang="ru-RU" dirty="0" smtClean="0">
              <a:solidFill>
                <a:schemeClr val="tx2"/>
              </a:solidFill>
            </a:rPr>
            <a:t> (</a:t>
          </a:r>
          <a:r>
            <a:rPr lang="ru-RU" dirty="0" err="1" smtClean="0">
              <a:solidFill>
                <a:schemeClr val="tx2"/>
              </a:solidFill>
            </a:rPr>
            <a:t>Кременчуцький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національний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університет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ім</a:t>
          </a:r>
          <a:r>
            <a:rPr lang="ru-RU" dirty="0" smtClean="0">
              <a:solidFill>
                <a:schemeClr val="tx2"/>
              </a:solidFill>
            </a:rPr>
            <a:t>. </a:t>
          </a:r>
          <a:r>
            <a:rPr lang="ru-RU" dirty="0" err="1" smtClean="0">
              <a:solidFill>
                <a:schemeClr val="tx2"/>
              </a:solidFill>
            </a:rPr>
            <a:t>Михайла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Остроградського</a:t>
          </a:r>
          <a:r>
            <a:rPr lang="ru-RU" dirty="0" smtClean="0">
              <a:solidFill>
                <a:schemeClr val="tx2"/>
              </a:solidFill>
            </a:rPr>
            <a:t>)</a:t>
          </a:r>
        </a:p>
      </dgm:t>
    </dgm:pt>
    <dgm:pt modelId="{184F1B64-4EC8-41EE-BF99-B400A39F37A2}" type="parTrans" cxnId="{71A66F84-07D1-4F82-AB3B-A201BD60AD28}">
      <dgm:prSet/>
      <dgm:spPr/>
      <dgm:t>
        <a:bodyPr/>
        <a:lstStyle/>
        <a:p>
          <a:endParaRPr lang="ru-RU"/>
        </a:p>
      </dgm:t>
    </dgm:pt>
    <dgm:pt modelId="{AC677044-3C97-4EC6-8BFF-71F0380B3620}" type="sibTrans" cxnId="{71A66F84-07D1-4F82-AB3B-A201BD60AD28}">
      <dgm:prSet/>
      <dgm:spPr/>
      <dgm:t>
        <a:bodyPr/>
        <a:lstStyle/>
        <a:p>
          <a:endParaRPr lang="ru-RU"/>
        </a:p>
      </dgm:t>
    </dgm:pt>
    <dgm:pt modelId="{9D13BDC3-3280-4F35-9273-DE648BA2FE4B}" type="pres">
      <dgm:prSet presAssocID="{ADCAA22E-327F-4ECF-9969-901ED69F71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8920B0-23B7-4E73-B98E-BA65CACA1003}" type="pres">
      <dgm:prSet presAssocID="{4BF88E90-802A-479D-BCE7-B1D3AC7E43DE}" presName="thickLine" presStyleLbl="alignNode1" presStyleIdx="0" presStyleCnt="1"/>
      <dgm:spPr/>
    </dgm:pt>
    <dgm:pt modelId="{E0F02AE8-EEF5-4DB6-B1D8-387794CEC55D}" type="pres">
      <dgm:prSet presAssocID="{4BF88E90-802A-479D-BCE7-B1D3AC7E43DE}" presName="horz1" presStyleCnt="0"/>
      <dgm:spPr/>
    </dgm:pt>
    <dgm:pt modelId="{019B5DCD-DBE1-4028-995C-E165C68B881E}" type="pres">
      <dgm:prSet presAssocID="{4BF88E90-802A-479D-BCE7-B1D3AC7E43DE}" presName="tx1" presStyleLbl="revTx" presStyleIdx="0" presStyleCnt="4"/>
      <dgm:spPr/>
      <dgm:t>
        <a:bodyPr/>
        <a:lstStyle/>
        <a:p>
          <a:endParaRPr lang="ru-RU"/>
        </a:p>
      </dgm:t>
    </dgm:pt>
    <dgm:pt modelId="{503606AE-D6D7-45F3-A62F-7661CA5EBC2D}" type="pres">
      <dgm:prSet presAssocID="{4BF88E90-802A-479D-BCE7-B1D3AC7E43DE}" presName="vert1" presStyleCnt="0"/>
      <dgm:spPr/>
    </dgm:pt>
    <dgm:pt modelId="{161BC4B6-5A3A-40A3-B6E7-79E815444AC3}" type="pres">
      <dgm:prSet presAssocID="{0B32DEB7-FC1B-4E5A-9B30-29A45FF5AEED}" presName="vertSpace2a" presStyleCnt="0"/>
      <dgm:spPr/>
    </dgm:pt>
    <dgm:pt modelId="{F348D4E5-B3E6-468C-89DE-4D54DF25E0BC}" type="pres">
      <dgm:prSet presAssocID="{0B32DEB7-FC1B-4E5A-9B30-29A45FF5AEED}" presName="horz2" presStyleCnt="0"/>
      <dgm:spPr/>
    </dgm:pt>
    <dgm:pt modelId="{4A52D927-E023-439F-9FA7-86E3E31946BA}" type="pres">
      <dgm:prSet presAssocID="{0B32DEB7-FC1B-4E5A-9B30-29A45FF5AEED}" presName="horzSpace2" presStyleCnt="0"/>
      <dgm:spPr/>
    </dgm:pt>
    <dgm:pt modelId="{31E17159-2578-4967-9E1D-C8256ED6C95C}" type="pres">
      <dgm:prSet presAssocID="{0B32DEB7-FC1B-4E5A-9B30-29A45FF5AEED}" presName="tx2" presStyleLbl="revTx" presStyleIdx="1" presStyleCnt="4" custScaleY="63002"/>
      <dgm:spPr/>
      <dgm:t>
        <a:bodyPr/>
        <a:lstStyle/>
        <a:p>
          <a:endParaRPr lang="ru-RU"/>
        </a:p>
      </dgm:t>
    </dgm:pt>
    <dgm:pt modelId="{88D4C47D-B775-4FD7-99B0-937628FB5B60}" type="pres">
      <dgm:prSet presAssocID="{0B32DEB7-FC1B-4E5A-9B30-29A45FF5AEED}" presName="vert2" presStyleCnt="0"/>
      <dgm:spPr/>
    </dgm:pt>
    <dgm:pt modelId="{36D3D824-A62B-4D49-AD3E-662AB3FB8CC9}" type="pres">
      <dgm:prSet presAssocID="{0B32DEB7-FC1B-4E5A-9B30-29A45FF5AEED}" presName="thinLine2b" presStyleLbl="callout" presStyleIdx="0" presStyleCnt="3"/>
      <dgm:spPr/>
    </dgm:pt>
    <dgm:pt modelId="{9572BBC4-0C5B-4C4B-8230-7E642593E839}" type="pres">
      <dgm:prSet presAssocID="{0B32DEB7-FC1B-4E5A-9B30-29A45FF5AEED}" presName="vertSpace2b" presStyleCnt="0"/>
      <dgm:spPr/>
    </dgm:pt>
    <dgm:pt modelId="{47CC2EEB-98E9-4909-B0A4-8C07D5ADAE51}" type="pres">
      <dgm:prSet presAssocID="{9791CD1E-657D-446D-A057-6B09607BFADA}" presName="horz2" presStyleCnt="0"/>
      <dgm:spPr/>
    </dgm:pt>
    <dgm:pt modelId="{299B582B-ABF1-47D4-AAE8-6036EC02A5F0}" type="pres">
      <dgm:prSet presAssocID="{9791CD1E-657D-446D-A057-6B09607BFADA}" presName="horzSpace2" presStyleCnt="0"/>
      <dgm:spPr/>
    </dgm:pt>
    <dgm:pt modelId="{7F9F0E03-6361-4496-A6BE-5D6EEE53164F}" type="pres">
      <dgm:prSet presAssocID="{9791CD1E-657D-446D-A057-6B09607BFADA}" presName="tx2" presStyleLbl="revTx" presStyleIdx="2" presStyleCnt="4" custScaleY="50920"/>
      <dgm:spPr/>
      <dgm:t>
        <a:bodyPr/>
        <a:lstStyle/>
        <a:p>
          <a:endParaRPr lang="ru-RU"/>
        </a:p>
      </dgm:t>
    </dgm:pt>
    <dgm:pt modelId="{5D54E304-9320-44B5-BFAF-606F869AEA5A}" type="pres">
      <dgm:prSet presAssocID="{9791CD1E-657D-446D-A057-6B09607BFADA}" presName="vert2" presStyleCnt="0"/>
      <dgm:spPr/>
    </dgm:pt>
    <dgm:pt modelId="{514EBCE7-2354-429D-8B0D-9BE369424083}" type="pres">
      <dgm:prSet presAssocID="{9791CD1E-657D-446D-A057-6B09607BFADA}" presName="thinLine2b" presStyleLbl="callout" presStyleIdx="1" presStyleCnt="3"/>
      <dgm:spPr/>
    </dgm:pt>
    <dgm:pt modelId="{05DB0D57-BA79-4619-99F9-5DAFFD9DB3AB}" type="pres">
      <dgm:prSet presAssocID="{9791CD1E-657D-446D-A057-6B09607BFADA}" presName="vertSpace2b" presStyleCnt="0"/>
      <dgm:spPr/>
    </dgm:pt>
    <dgm:pt modelId="{9ABC4C65-173B-403B-8370-5A05BC96AB02}" type="pres">
      <dgm:prSet presAssocID="{A3E8C279-906A-4C16-BB8B-7A53CB2EE881}" presName="horz2" presStyleCnt="0"/>
      <dgm:spPr/>
    </dgm:pt>
    <dgm:pt modelId="{838A7056-7AD4-4632-80A4-2FF88497E41C}" type="pres">
      <dgm:prSet presAssocID="{A3E8C279-906A-4C16-BB8B-7A53CB2EE881}" presName="horzSpace2" presStyleCnt="0"/>
      <dgm:spPr/>
    </dgm:pt>
    <dgm:pt modelId="{4A5DB1DA-1655-43CB-9B97-6FA1C25D233D}" type="pres">
      <dgm:prSet presAssocID="{A3E8C279-906A-4C16-BB8B-7A53CB2EE881}" presName="tx2" presStyleLbl="revTx" presStyleIdx="3" presStyleCnt="4"/>
      <dgm:spPr/>
      <dgm:t>
        <a:bodyPr/>
        <a:lstStyle/>
        <a:p>
          <a:endParaRPr lang="ru-RU"/>
        </a:p>
      </dgm:t>
    </dgm:pt>
    <dgm:pt modelId="{4631DFBC-31A9-4230-98F3-8599ABB30EED}" type="pres">
      <dgm:prSet presAssocID="{A3E8C279-906A-4C16-BB8B-7A53CB2EE881}" presName="vert2" presStyleCnt="0"/>
      <dgm:spPr/>
    </dgm:pt>
    <dgm:pt modelId="{D5448605-1D01-462F-9674-D14DDFAAB42A}" type="pres">
      <dgm:prSet presAssocID="{A3E8C279-906A-4C16-BB8B-7A53CB2EE881}" presName="thinLine2b" presStyleLbl="callout" presStyleIdx="2" presStyleCnt="3"/>
      <dgm:spPr/>
    </dgm:pt>
    <dgm:pt modelId="{6604C9C7-7D39-4876-861A-C32D9E4D969D}" type="pres">
      <dgm:prSet presAssocID="{A3E8C279-906A-4C16-BB8B-7A53CB2EE881}" presName="vertSpace2b" presStyleCnt="0"/>
      <dgm:spPr/>
    </dgm:pt>
  </dgm:ptLst>
  <dgm:cxnLst>
    <dgm:cxn modelId="{22CC5B08-53A0-4E50-AF25-C2B0B36B47AD}" srcId="{4BF88E90-802A-479D-BCE7-B1D3AC7E43DE}" destId="{0B32DEB7-FC1B-4E5A-9B30-29A45FF5AEED}" srcOrd="0" destOrd="0" parTransId="{988378B2-A4F1-436C-B628-E91C10D13B0C}" sibTransId="{968133C7-79E4-47DC-A033-144A4CF14EDC}"/>
    <dgm:cxn modelId="{71A66F84-07D1-4F82-AB3B-A201BD60AD28}" srcId="{4BF88E90-802A-479D-BCE7-B1D3AC7E43DE}" destId="{A3E8C279-906A-4C16-BB8B-7A53CB2EE881}" srcOrd="2" destOrd="0" parTransId="{184F1B64-4EC8-41EE-BF99-B400A39F37A2}" sibTransId="{AC677044-3C97-4EC6-8BFF-71F0380B3620}"/>
    <dgm:cxn modelId="{2A125498-8D62-4093-A20A-F43E3689F008}" type="presOf" srcId="{A3E8C279-906A-4C16-BB8B-7A53CB2EE881}" destId="{4A5DB1DA-1655-43CB-9B97-6FA1C25D233D}" srcOrd="0" destOrd="0" presId="urn:microsoft.com/office/officeart/2008/layout/LinedList"/>
    <dgm:cxn modelId="{19B9C65F-BE64-4FAA-8CD7-2E56A3234B7A}" type="presOf" srcId="{4BF88E90-802A-479D-BCE7-B1D3AC7E43DE}" destId="{019B5DCD-DBE1-4028-995C-E165C68B881E}" srcOrd="0" destOrd="0" presId="urn:microsoft.com/office/officeart/2008/layout/LinedList"/>
    <dgm:cxn modelId="{B0E57C31-EDD0-471B-9A3A-F18ED94CE230}" type="presOf" srcId="{0B32DEB7-FC1B-4E5A-9B30-29A45FF5AEED}" destId="{31E17159-2578-4967-9E1D-C8256ED6C95C}" srcOrd="0" destOrd="0" presId="urn:microsoft.com/office/officeart/2008/layout/LinedList"/>
    <dgm:cxn modelId="{5803618C-99F2-4D48-8BD7-E99098200377}" type="presOf" srcId="{9791CD1E-657D-446D-A057-6B09607BFADA}" destId="{7F9F0E03-6361-4496-A6BE-5D6EEE53164F}" srcOrd="0" destOrd="0" presId="urn:microsoft.com/office/officeart/2008/layout/LinedList"/>
    <dgm:cxn modelId="{22FE257C-4037-4462-9855-1C478588D250}" srcId="{4BF88E90-802A-479D-BCE7-B1D3AC7E43DE}" destId="{9791CD1E-657D-446D-A057-6B09607BFADA}" srcOrd="1" destOrd="0" parTransId="{05E82703-5F2F-4D3F-87FE-D8EAEF28B412}" sibTransId="{9EC87D58-0164-4C14-ACAD-6B82342C2EDF}"/>
    <dgm:cxn modelId="{7D53D63B-0D3A-4325-91E2-9125C5E22D79}" type="presOf" srcId="{ADCAA22E-327F-4ECF-9969-901ED69F71EB}" destId="{9D13BDC3-3280-4F35-9273-DE648BA2FE4B}" srcOrd="0" destOrd="0" presId="urn:microsoft.com/office/officeart/2008/layout/LinedList"/>
    <dgm:cxn modelId="{7658AC0C-C3A3-470A-BB7F-8440BF631528}" srcId="{ADCAA22E-327F-4ECF-9969-901ED69F71EB}" destId="{4BF88E90-802A-479D-BCE7-B1D3AC7E43DE}" srcOrd="0" destOrd="0" parTransId="{4B8E84BA-0B96-4BB5-9813-D15DFAB4E581}" sibTransId="{29778D64-11C7-47A7-A9E0-C5B2CA180891}"/>
    <dgm:cxn modelId="{C2C34A36-3219-419F-B43B-FFB4072C99BD}" type="presParOf" srcId="{9D13BDC3-3280-4F35-9273-DE648BA2FE4B}" destId="{AD8920B0-23B7-4E73-B98E-BA65CACA1003}" srcOrd="0" destOrd="0" presId="urn:microsoft.com/office/officeart/2008/layout/LinedList"/>
    <dgm:cxn modelId="{49E9A249-9698-449F-BF1C-03F32A022CCC}" type="presParOf" srcId="{9D13BDC3-3280-4F35-9273-DE648BA2FE4B}" destId="{E0F02AE8-EEF5-4DB6-B1D8-387794CEC55D}" srcOrd="1" destOrd="0" presId="urn:microsoft.com/office/officeart/2008/layout/LinedList"/>
    <dgm:cxn modelId="{A7136871-FB63-4A72-86AF-BEEBE22F7379}" type="presParOf" srcId="{E0F02AE8-EEF5-4DB6-B1D8-387794CEC55D}" destId="{019B5DCD-DBE1-4028-995C-E165C68B881E}" srcOrd="0" destOrd="0" presId="urn:microsoft.com/office/officeart/2008/layout/LinedList"/>
    <dgm:cxn modelId="{1CDC4679-A54E-4712-AA50-8B1A02ACF513}" type="presParOf" srcId="{E0F02AE8-EEF5-4DB6-B1D8-387794CEC55D}" destId="{503606AE-D6D7-45F3-A62F-7661CA5EBC2D}" srcOrd="1" destOrd="0" presId="urn:microsoft.com/office/officeart/2008/layout/LinedList"/>
    <dgm:cxn modelId="{5B59348C-EB23-44A0-B1DC-253E823DB67C}" type="presParOf" srcId="{503606AE-D6D7-45F3-A62F-7661CA5EBC2D}" destId="{161BC4B6-5A3A-40A3-B6E7-79E815444AC3}" srcOrd="0" destOrd="0" presId="urn:microsoft.com/office/officeart/2008/layout/LinedList"/>
    <dgm:cxn modelId="{84C5C756-8BD6-493D-9BFD-4C679049760A}" type="presParOf" srcId="{503606AE-D6D7-45F3-A62F-7661CA5EBC2D}" destId="{F348D4E5-B3E6-468C-89DE-4D54DF25E0BC}" srcOrd="1" destOrd="0" presId="urn:microsoft.com/office/officeart/2008/layout/LinedList"/>
    <dgm:cxn modelId="{A67B1EAD-5153-4D46-A6AD-C1ED6B84DD09}" type="presParOf" srcId="{F348D4E5-B3E6-468C-89DE-4D54DF25E0BC}" destId="{4A52D927-E023-439F-9FA7-86E3E31946BA}" srcOrd="0" destOrd="0" presId="urn:microsoft.com/office/officeart/2008/layout/LinedList"/>
    <dgm:cxn modelId="{59FB3BE5-06CE-4D78-BE8A-F5963012860C}" type="presParOf" srcId="{F348D4E5-B3E6-468C-89DE-4D54DF25E0BC}" destId="{31E17159-2578-4967-9E1D-C8256ED6C95C}" srcOrd="1" destOrd="0" presId="urn:microsoft.com/office/officeart/2008/layout/LinedList"/>
    <dgm:cxn modelId="{017954EB-E436-4E19-BFF1-6C0BAFD52D7F}" type="presParOf" srcId="{F348D4E5-B3E6-468C-89DE-4D54DF25E0BC}" destId="{88D4C47D-B775-4FD7-99B0-937628FB5B60}" srcOrd="2" destOrd="0" presId="urn:microsoft.com/office/officeart/2008/layout/LinedList"/>
    <dgm:cxn modelId="{DEBA2873-DBAD-4615-8114-5965E6B7E8BA}" type="presParOf" srcId="{503606AE-D6D7-45F3-A62F-7661CA5EBC2D}" destId="{36D3D824-A62B-4D49-AD3E-662AB3FB8CC9}" srcOrd="2" destOrd="0" presId="urn:microsoft.com/office/officeart/2008/layout/LinedList"/>
    <dgm:cxn modelId="{E622C6A6-9E09-404A-8DA0-D2C3DFC08704}" type="presParOf" srcId="{503606AE-D6D7-45F3-A62F-7661CA5EBC2D}" destId="{9572BBC4-0C5B-4C4B-8230-7E642593E839}" srcOrd="3" destOrd="0" presId="urn:microsoft.com/office/officeart/2008/layout/LinedList"/>
    <dgm:cxn modelId="{DA963570-FEFE-4E45-9073-EB98CBC3DEFE}" type="presParOf" srcId="{503606AE-D6D7-45F3-A62F-7661CA5EBC2D}" destId="{47CC2EEB-98E9-4909-B0A4-8C07D5ADAE51}" srcOrd="4" destOrd="0" presId="urn:microsoft.com/office/officeart/2008/layout/LinedList"/>
    <dgm:cxn modelId="{0DC29783-5583-435A-93F4-8C8E01A05F54}" type="presParOf" srcId="{47CC2EEB-98E9-4909-B0A4-8C07D5ADAE51}" destId="{299B582B-ABF1-47D4-AAE8-6036EC02A5F0}" srcOrd="0" destOrd="0" presId="urn:microsoft.com/office/officeart/2008/layout/LinedList"/>
    <dgm:cxn modelId="{3E77385F-63E9-4C9A-9269-BDB963526512}" type="presParOf" srcId="{47CC2EEB-98E9-4909-B0A4-8C07D5ADAE51}" destId="{7F9F0E03-6361-4496-A6BE-5D6EEE53164F}" srcOrd="1" destOrd="0" presId="urn:microsoft.com/office/officeart/2008/layout/LinedList"/>
    <dgm:cxn modelId="{E572EBEA-A726-47A4-83F7-FF188BEE6583}" type="presParOf" srcId="{47CC2EEB-98E9-4909-B0A4-8C07D5ADAE51}" destId="{5D54E304-9320-44B5-BFAF-606F869AEA5A}" srcOrd="2" destOrd="0" presId="urn:microsoft.com/office/officeart/2008/layout/LinedList"/>
    <dgm:cxn modelId="{393A2BCC-A385-4FB5-A249-A9C8D35CF2C5}" type="presParOf" srcId="{503606AE-D6D7-45F3-A62F-7661CA5EBC2D}" destId="{514EBCE7-2354-429D-8B0D-9BE369424083}" srcOrd="5" destOrd="0" presId="urn:microsoft.com/office/officeart/2008/layout/LinedList"/>
    <dgm:cxn modelId="{361B9727-6971-4A0B-AAB3-7C68ED437CA5}" type="presParOf" srcId="{503606AE-D6D7-45F3-A62F-7661CA5EBC2D}" destId="{05DB0D57-BA79-4619-99F9-5DAFFD9DB3AB}" srcOrd="6" destOrd="0" presId="urn:microsoft.com/office/officeart/2008/layout/LinedList"/>
    <dgm:cxn modelId="{342A276F-18D7-4BFF-8C44-3303F6D56073}" type="presParOf" srcId="{503606AE-D6D7-45F3-A62F-7661CA5EBC2D}" destId="{9ABC4C65-173B-403B-8370-5A05BC96AB02}" srcOrd="7" destOrd="0" presId="urn:microsoft.com/office/officeart/2008/layout/LinedList"/>
    <dgm:cxn modelId="{8100FB4E-7D37-43E6-84F2-B3D50E3E14B1}" type="presParOf" srcId="{9ABC4C65-173B-403B-8370-5A05BC96AB02}" destId="{838A7056-7AD4-4632-80A4-2FF88497E41C}" srcOrd="0" destOrd="0" presId="urn:microsoft.com/office/officeart/2008/layout/LinedList"/>
    <dgm:cxn modelId="{51887731-62D7-44E8-8666-8F955E6E162E}" type="presParOf" srcId="{9ABC4C65-173B-403B-8370-5A05BC96AB02}" destId="{4A5DB1DA-1655-43CB-9B97-6FA1C25D233D}" srcOrd="1" destOrd="0" presId="urn:microsoft.com/office/officeart/2008/layout/LinedList"/>
    <dgm:cxn modelId="{297C989C-66A7-465C-A4A0-3C8DAC330DD2}" type="presParOf" srcId="{9ABC4C65-173B-403B-8370-5A05BC96AB02}" destId="{4631DFBC-31A9-4230-98F3-8599ABB30EED}" srcOrd="2" destOrd="0" presId="urn:microsoft.com/office/officeart/2008/layout/LinedList"/>
    <dgm:cxn modelId="{601D9485-054B-4089-A08C-4621192C6D72}" type="presParOf" srcId="{503606AE-D6D7-45F3-A62F-7661CA5EBC2D}" destId="{D5448605-1D01-462F-9674-D14DDFAAB42A}" srcOrd="8" destOrd="0" presId="urn:microsoft.com/office/officeart/2008/layout/LinedList"/>
    <dgm:cxn modelId="{6D910101-CB84-4E83-AC5E-323483796421}" type="presParOf" srcId="{503606AE-D6D7-45F3-A62F-7661CA5EBC2D}" destId="{6604C9C7-7D39-4876-861A-C32D9E4D969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49E73C-3FA4-4178-9213-171A769127DF}" type="doc">
      <dgm:prSet loTypeId="urn:microsoft.com/office/officeart/2005/8/layout/hList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E189846B-65FF-4D86-8328-0D3EC154F33F}">
      <dgm:prSet/>
      <dgm:spPr/>
      <dgm:t>
        <a:bodyPr/>
        <a:lstStyle/>
        <a:p>
          <a:pPr rtl="0"/>
          <a:r>
            <a:rPr lang="uk-UA" dirty="0" smtClean="0"/>
            <a:t>СТУДЕНТСЬКІ РОКИ – НАЙКРАЩІ У ЖИТТІ</a:t>
          </a:r>
          <a:endParaRPr lang="ru-RU" dirty="0"/>
        </a:p>
      </dgm:t>
    </dgm:pt>
    <dgm:pt modelId="{F594B0A5-C22E-47B6-9863-69F4D4BA9705}" type="parTrans" cxnId="{18F433DE-1EDD-4F42-9696-C967845A3D66}">
      <dgm:prSet/>
      <dgm:spPr/>
      <dgm:t>
        <a:bodyPr/>
        <a:lstStyle/>
        <a:p>
          <a:endParaRPr lang="ru-RU"/>
        </a:p>
      </dgm:t>
    </dgm:pt>
    <dgm:pt modelId="{F84E1815-1087-481E-B263-ADE063EA4326}" type="sibTrans" cxnId="{18F433DE-1EDD-4F42-9696-C967845A3D66}">
      <dgm:prSet/>
      <dgm:spPr/>
      <dgm:t>
        <a:bodyPr/>
        <a:lstStyle/>
        <a:p>
          <a:endParaRPr lang="ru-RU"/>
        </a:p>
      </dgm:t>
    </dgm:pt>
    <dgm:pt modelId="{42EE83E1-4348-4D38-8CFA-27DD7EDDDF36}" type="pres">
      <dgm:prSet presAssocID="{2B49E73C-3FA4-4178-9213-171A769127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B4793-26B1-4114-85A9-0B0D960BB8AD}" type="pres">
      <dgm:prSet presAssocID="{E189846B-65FF-4D86-8328-0D3EC154F33F}" presName="composite" presStyleCnt="0"/>
      <dgm:spPr/>
    </dgm:pt>
    <dgm:pt modelId="{D3F906C1-605D-4607-8BF7-616B8B0BC591}" type="pres">
      <dgm:prSet presAssocID="{E189846B-65FF-4D86-8328-0D3EC154F33F}" presName="parTx" presStyleLbl="alignNode1" presStyleIdx="0" presStyleCnt="1" custScaleY="82523" custLinFactNeighborY="-53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B492-0511-41BD-9E17-81926B71D273}" type="pres">
      <dgm:prSet presAssocID="{E189846B-65FF-4D86-8328-0D3EC154F33F}" presName="desTx" presStyleLbl="alignAccFollowNode1" presStyleIdx="0" presStyleCnt="1" custScaleY="129954" custLinFactNeighborY="-6292">
        <dgm:presLayoutVars>
          <dgm:bulletEnabled val="1"/>
        </dgm:presLayoutVars>
      </dgm:prSet>
      <dgm:spPr/>
    </dgm:pt>
  </dgm:ptLst>
  <dgm:cxnLst>
    <dgm:cxn modelId="{18F433DE-1EDD-4F42-9696-C967845A3D66}" srcId="{2B49E73C-3FA4-4178-9213-171A769127DF}" destId="{E189846B-65FF-4D86-8328-0D3EC154F33F}" srcOrd="0" destOrd="0" parTransId="{F594B0A5-C22E-47B6-9863-69F4D4BA9705}" sibTransId="{F84E1815-1087-481E-B263-ADE063EA4326}"/>
    <dgm:cxn modelId="{04D4689F-79DF-40D8-B24E-7079E299EB89}" type="presOf" srcId="{2B49E73C-3FA4-4178-9213-171A769127DF}" destId="{42EE83E1-4348-4D38-8CFA-27DD7EDDDF36}" srcOrd="0" destOrd="0" presId="urn:microsoft.com/office/officeart/2005/8/layout/hList1"/>
    <dgm:cxn modelId="{238C4954-48D0-477A-8850-941424F80EE3}" type="presOf" srcId="{E189846B-65FF-4D86-8328-0D3EC154F33F}" destId="{D3F906C1-605D-4607-8BF7-616B8B0BC591}" srcOrd="0" destOrd="0" presId="urn:microsoft.com/office/officeart/2005/8/layout/hList1"/>
    <dgm:cxn modelId="{A015F4E5-AAF9-4907-93B8-6393D64DBCB0}" type="presParOf" srcId="{42EE83E1-4348-4D38-8CFA-27DD7EDDDF36}" destId="{21BB4793-26B1-4114-85A9-0B0D960BB8AD}" srcOrd="0" destOrd="0" presId="urn:microsoft.com/office/officeart/2005/8/layout/hList1"/>
    <dgm:cxn modelId="{2B2048DD-FC57-406B-B1AF-A2D864B05FFC}" type="presParOf" srcId="{21BB4793-26B1-4114-85A9-0B0D960BB8AD}" destId="{D3F906C1-605D-4607-8BF7-616B8B0BC591}" srcOrd="0" destOrd="0" presId="urn:microsoft.com/office/officeart/2005/8/layout/hList1"/>
    <dgm:cxn modelId="{F6913EEC-15D9-4AE7-BC15-77631CA747B3}" type="presParOf" srcId="{21BB4793-26B1-4114-85A9-0B0D960BB8AD}" destId="{02C6B492-0511-41BD-9E17-81926B71D2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B7827E-9462-40D4-89EC-E919FBAD2342}" type="doc">
      <dgm:prSet loTypeId="urn:microsoft.com/office/officeart/2005/8/layout/pList1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CA59EF84-694E-48F9-8419-A4774873C8A3}">
      <dgm:prSet/>
      <dgm:spPr/>
      <dgm:t>
        <a:bodyPr/>
        <a:lstStyle/>
        <a:p>
          <a:pPr rtl="0"/>
          <a:endParaRPr lang="ru-RU" dirty="0"/>
        </a:p>
      </dgm:t>
    </dgm:pt>
    <dgm:pt modelId="{2D748DC6-380E-4673-80EE-8EFC17E79DDA}" type="parTrans" cxnId="{C1DBCA5F-93DF-4378-8508-09019FDA7AE8}">
      <dgm:prSet/>
      <dgm:spPr/>
      <dgm:t>
        <a:bodyPr/>
        <a:lstStyle/>
        <a:p>
          <a:endParaRPr lang="ru-RU"/>
        </a:p>
      </dgm:t>
    </dgm:pt>
    <dgm:pt modelId="{84B3862C-6CA9-46C5-9FFB-14FF653A3022}" type="sibTrans" cxnId="{C1DBCA5F-93DF-4378-8508-09019FDA7AE8}">
      <dgm:prSet/>
      <dgm:spPr/>
      <dgm:t>
        <a:bodyPr/>
        <a:lstStyle/>
        <a:p>
          <a:endParaRPr lang="ru-RU"/>
        </a:p>
      </dgm:t>
    </dgm:pt>
    <dgm:pt modelId="{E5DB581F-21FD-4135-BEB4-6DAC7A3D506E}">
      <dgm:prSet/>
      <dgm:spPr/>
      <dgm:t>
        <a:bodyPr/>
        <a:lstStyle/>
        <a:p>
          <a:pPr rtl="0"/>
          <a:endParaRPr lang="ru-RU" dirty="0"/>
        </a:p>
      </dgm:t>
    </dgm:pt>
    <dgm:pt modelId="{7BB0A392-0D51-4F49-B816-459D97C9B41C}" type="parTrans" cxnId="{129FFA5C-883C-4569-A011-16FE17F5CA47}">
      <dgm:prSet/>
      <dgm:spPr/>
      <dgm:t>
        <a:bodyPr/>
        <a:lstStyle/>
        <a:p>
          <a:endParaRPr lang="ru-RU"/>
        </a:p>
      </dgm:t>
    </dgm:pt>
    <dgm:pt modelId="{34756CA5-FBA5-4736-83AA-30BB421AC6D1}" type="sibTrans" cxnId="{129FFA5C-883C-4569-A011-16FE17F5CA47}">
      <dgm:prSet/>
      <dgm:spPr/>
      <dgm:t>
        <a:bodyPr/>
        <a:lstStyle/>
        <a:p>
          <a:endParaRPr lang="ru-RU"/>
        </a:p>
      </dgm:t>
    </dgm:pt>
    <dgm:pt modelId="{8D140121-2B5A-442F-B72D-CF08999DF14C}">
      <dgm:prSet/>
      <dgm:spPr>
        <a:solidFill>
          <a:srgbClr val="4D1434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НАЙРОЗУМНІШИЙ ПЕРШОКУРСНИК</a:t>
          </a:r>
          <a:endParaRPr lang="ru-RU" dirty="0">
            <a:solidFill>
              <a:schemeClr val="bg1"/>
            </a:solidFill>
          </a:endParaRPr>
        </a:p>
      </dgm:t>
    </dgm:pt>
    <dgm:pt modelId="{0BA7AFAE-D462-4440-865C-21C536318884}" type="sibTrans" cxnId="{F1A8242D-63AB-4A90-B41B-2B4F4EFFB66F}">
      <dgm:prSet/>
      <dgm:spPr/>
      <dgm:t>
        <a:bodyPr/>
        <a:lstStyle/>
        <a:p>
          <a:endParaRPr lang="ru-RU"/>
        </a:p>
      </dgm:t>
    </dgm:pt>
    <dgm:pt modelId="{5042F12C-FF7D-4F90-9427-E3E081E751AD}" type="parTrans" cxnId="{F1A8242D-63AB-4A90-B41B-2B4F4EFFB66F}">
      <dgm:prSet/>
      <dgm:spPr/>
      <dgm:t>
        <a:bodyPr/>
        <a:lstStyle/>
        <a:p>
          <a:endParaRPr lang="ru-RU"/>
        </a:p>
      </dgm:t>
    </dgm:pt>
    <dgm:pt modelId="{67F58D23-EB79-4B10-9A76-99F00EDB3D6D}" type="pres">
      <dgm:prSet presAssocID="{84B7827E-9462-40D4-89EC-E919FBAD23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16004-B969-4C56-B880-908B364A3718}" type="pres">
      <dgm:prSet presAssocID="{8D140121-2B5A-442F-B72D-CF08999DF14C}" presName="compNode" presStyleCnt="0"/>
      <dgm:spPr/>
    </dgm:pt>
    <dgm:pt modelId="{7ECE736D-2ED8-4B8D-B9C5-B9984353313B}" type="pres">
      <dgm:prSet presAssocID="{8D140121-2B5A-442F-B72D-CF08999DF14C}" presName="pictRect" presStyleLbl="node1" presStyleIdx="0" presStyleCnt="3" custLinFactNeighborX="-210" custLinFactNeighborY="-2548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26F22043-9660-4024-968C-ED10823DBAF0}" type="pres">
      <dgm:prSet presAssocID="{8D140121-2B5A-442F-B72D-CF08999DF14C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5356C-D758-4CD1-82C5-F38DD539DCC8}" type="pres">
      <dgm:prSet presAssocID="{0BA7AFAE-D462-4440-865C-21C5363188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2A7A0C-0B9E-43E2-A3AF-8F3EF8A8043D}" type="pres">
      <dgm:prSet presAssocID="{CA59EF84-694E-48F9-8419-A4774873C8A3}" presName="compNode" presStyleCnt="0"/>
      <dgm:spPr/>
    </dgm:pt>
    <dgm:pt modelId="{7B478657-048F-4FB1-B38B-800030C74256}" type="pres">
      <dgm:prSet presAssocID="{CA59EF84-694E-48F9-8419-A4774873C8A3}" presName="pictRect" presStyleLbl="node1" presStyleIdx="1" presStyleCnt="3" custLinFactNeighborY="55011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2000" r="-2000"/>
          </a:stretch>
        </a:blipFill>
      </dgm:spPr>
    </dgm:pt>
    <dgm:pt modelId="{25B67148-4A8E-41FB-9843-7569D0D24097}" type="pres">
      <dgm:prSet presAssocID="{CA59EF84-694E-48F9-8419-A4774873C8A3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F9BE9-76A4-4300-805F-9047692FE7FC}" type="pres">
      <dgm:prSet presAssocID="{84B3862C-6CA9-46C5-9FFB-14FF653A30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8780FE-4838-414A-BEC0-AAD91B623F45}" type="pres">
      <dgm:prSet presAssocID="{E5DB581F-21FD-4135-BEB4-6DAC7A3D506E}" presName="compNode" presStyleCnt="0"/>
      <dgm:spPr/>
    </dgm:pt>
    <dgm:pt modelId="{4CEB86AE-6470-4515-B8E0-3577FA990E1D}" type="pres">
      <dgm:prSet presAssocID="{E5DB581F-21FD-4135-BEB4-6DAC7A3D506E}" presName="pictRect" presStyleLbl="node1" presStyleIdx="2" presStyleCnt="3" custLinFactNeighborX="2266" custLinFactNeighborY="-25485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2000" r="-2000"/>
          </a:stretch>
        </a:blipFill>
      </dgm:spPr>
    </dgm:pt>
    <dgm:pt modelId="{B20B75BD-3FC5-4910-9B03-962191D98AF8}" type="pres">
      <dgm:prSet presAssocID="{E5DB581F-21FD-4135-BEB4-6DAC7A3D506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6D579-2304-4F25-A81D-798611479464}" type="presOf" srcId="{0BA7AFAE-D462-4440-865C-21C536318884}" destId="{7155356C-D758-4CD1-82C5-F38DD539DCC8}" srcOrd="0" destOrd="0" presId="urn:microsoft.com/office/officeart/2005/8/layout/pList1"/>
    <dgm:cxn modelId="{F1A8242D-63AB-4A90-B41B-2B4F4EFFB66F}" srcId="{84B7827E-9462-40D4-89EC-E919FBAD2342}" destId="{8D140121-2B5A-442F-B72D-CF08999DF14C}" srcOrd="0" destOrd="0" parTransId="{5042F12C-FF7D-4F90-9427-E3E081E751AD}" sibTransId="{0BA7AFAE-D462-4440-865C-21C536318884}"/>
    <dgm:cxn modelId="{26B9793D-2099-4CCB-BFA7-A76D0DC18F03}" type="presOf" srcId="{84B3862C-6CA9-46C5-9FFB-14FF653A3022}" destId="{185F9BE9-76A4-4300-805F-9047692FE7FC}" srcOrd="0" destOrd="0" presId="urn:microsoft.com/office/officeart/2005/8/layout/pList1"/>
    <dgm:cxn modelId="{0CD8C3DB-323C-4331-A73A-89D4CB6D7FCD}" type="presOf" srcId="{84B7827E-9462-40D4-89EC-E919FBAD2342}" destId="{67F58D23-EB79-4B10-9A76-99F00EDB3D6D}" srcOrd="0" destOrd="0" presId="urn:microsoft.com/office/officeart/2005/8/layout/pList1"/>
    <dgm:cxn modelId="{5DA8BA3A-21D8-446E-82C1-AD217692A241}" type="presOf" srcId="{E5DB581F-21FD-4135-BEB4-6DAC7A3D506E}" destId="{B20B75BD-3FC5-4910-9B03-962191D98AF8}" srcOrd="0" destOrd="0" presId="urn:microsoft.com/office/officeart/2005/8/layout/pList1"/>
    <dgm:cxn modelId="{C1DBCA5F-93DF-4378-8508-09019FDA7AE8}" srcId="{84B7827E-9462-40D4-89EC-E919FBAD2342}" destId="{CA59EF84-694E-48F9-8419-A4774873C8A3}" srcOrd="1" destOrd="0" parTransId="{2D748DC6-380E-4673-80EE-8EFC17E79DDA}" sibTransId="{84B3862C-6CA9-46C5-9FFB-14FF653A3022}"/>
    <dgm:cxn modelId="{90985059-20D0-443D-98F6-07F2D2D398D4}" type="presOf" srcId="{8D140121-2B5A-442F-B72D-CF08999DF14C}" destId="{26F22043-9660-4024-968C-ED10823DBAF0}" srcOrd="0" destOrd="0" presId="urn:microsoft.com/office/officeart/2005/8/layout/pList1"/>
    <dgm:cxn modelId="{EB945AD6-EBD0-4229-B01F-638F7A236DA9}" type="presOf" srcId="{CA59EF84-694E-48F9-8419-A4774873C8A3}" destId="{25B67148-4A8E-41FB-9843-7569D0D24097}" srcOrd="0" destOrd="0" presId="urn:microsoft.com/office/officeart/2005/8/layout/pList1"/>
    <dgm:cxn modelId="{129FFA5C-883C-4569-A011-16FE17F5CA47}" srcId="{84B7827E-9462-40D4-89EC-E919FBAD2342}" destId="{E5DB581F-21FD-4135-BEB4-6DAC7A3D506E}" srcOrd="2" destOrd="0" parTransId="{7BB0A392-0D51-4F49-B816-459D97C9B41C}" sibTransId="{34756CA5-FBA5-4736-83AA-30BB421AC6D1}"/>
    <dgm:cxn modelId="{FA57F5CF-CF89-4F59-8522-F5D1894A811E}" type="presParOf" srcId="{67F58D23-EB79-4B10-9A76-99F00EDB3D6D}" destId="{E7F16004-B969-4C56-B880-908B364A3718}" srcOrd="0" destOrd="0" presId="urn:microsoft.com/office/officeart/2005/8/layout/pList1"/>
    <dgm:cxn modelId="{60E08042-AFF0-4BB9-849F-B87E5487E897}" type="presParOf" srcId="{E7F16004-B969-4C56-B880-908B364A3718}" destId="{7ECE736D-2ED8-4B8D-B9C5-B9984353313B}" srcOrd="0" destOrd="0" presId="urn:microsoft.com/office/officeart/2005/8/layout/pList1"/>
    <dgm:cxn modelId="{5178CD9B-B49F-43E9-8090-221C628D474F}" type="presParOf" srcId="{E7F16004-B969-4C56-B880-908B364A3718}" destId="{26F22043-9660-4024-968C-ED10823DBAF0}" srcOrd="1" destOrd="0" presId="urn:microsoft.com/office/officeart/2005/8/layout/pList1"/>
    <dgm:cxn modelId="{C2297644-54F7-4900-9F8A-3A1CDA150200}" type="presParOf" srcId="{67F58D23-EB79-4B10-9A76-99F00EDB3D6D}" destId="{7155356C-D758-4CD1-82C5-F38DD539DCC8}" srcOrd="1" destOrd="0" presId="urn:microsoft.com/office/officeart/2005/8/layout/pList1"/>
    <dgm:cxn modelId="{FBC9BA26-6E6D-4B70-BA8F-A73B07B7867A}" type="presParOf" srcId="{67F58D23-EB79-4B10-9A76-99F00EDB3D6D}" destId="{B52A7A0C-0B9E-43E2-A3AF-8F3EF8A8043D}" srcOrd="2" destOrd="0" presId="urn:microsoft.com/office/officeart/2005/8/layout/pList1"/>
    <dgm:cxn modelId="{F294128C-F6BE-416A-8704-EE2D31B1CD22}" type="presParOf" srcId="{B52A7A0C-0B9E-43E2-A3AF-8F3EF8A8043D}" destId="{7B478657-048F-4FB1-B38B-800030C74256}" srcOrd="0" destOrd="0" presId="urn:microsoft.com/office/officeart/2005/8/layout/pList1"/>
    <dgm:cxn modelId="{2BBE91FE-13EF-426B-AE29-E7F0D4D404CA}" type="presParOf" srcId="{B52A7A0C-0B9E-43E2-A3AF-8F3EF8A8043D}" destId="{25B67148-4A8E-41FB-9843-7569D0D24097}" srcOrd="1" destOrd="0" presId="urn:microsoft.com/office/officeart/2005/8/layout/pList1"/>
    <dgm:cxn modelId="{CE995792-1857-4D4E-A136-331D9DC9D555}" type="presParOf" srcId="{67F58D23-EB79-4B10-9A76-99F00EDB3D6D}" destId="{185F9BE9-76A4-4300-805F-9047692FE7FC}" srcOrd="3" destOrd="0" presId="urn:microsoft.com/office/officeart/2005/8/layout/pList1"/>
    <dgm:cxn modelId="{73F18D3C-4640-4295-81CA-035BE276BAC1}" type="presParOf" srcId="{67F58D23-EB79-4B10-9A76-99F00EDB3D6D}" destId="{DB8780FE-4838-414A-BEC0-AAD91B623F45}" srcOrd="4" destOrd="0" presId="urn:microsoft.com/office/officeart/2005/8/layout/pList1"/>
    <dgm:cxn modelId="{995650B9-955B-49D2-A1B7-E30DE6F9C4BF}" type="presParOf" srcId="{DB8780FE-4838-414A-BEC0-AAD91B623F45}" destId="{4CEB86AE-6470-4515-B8E0-3577FA990E1D}" srcOrd="0" destOrd="0" presId="urn:microsoft.com/office/officeart/2005/8/layout/pList1"/>
    <dgm:cxn modelId="{876762D6-FCE1-4AAA-A413-A6D97A196F66}" type="presParOf" srcId="{DB8780FE-4838-414A-BEC0-AAD91B623F45}" destId="{B20B75BD-3FC5-4910-9B03-962191D98AF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B9AEAC-0D9E-4381-838F-29592683EAC3}" type="doc">
      <dgm:prSet loTypeId="urn:microsoft.com/office/officeart/2005/8/layout/vList4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6BDDAA84-B1AA-4F45-8E59-31ED86684E1C}">
      <dgm:prSet custT="1"/>
      <dgm:spPr/>
      <dgm:t>
        <a:bodyPr anchor="t"/>
        <a:lstStyle/>
        <a:p>
          <a:pPr algn="ctr" rtl="0"/>
          <a:r>
            <a:rPr lang="ru-RU" sz="2400" dirty="0" err="1" smtClean="0">
              <a:solidFill>
                <a:schemeClr val="bg1"/>
              </a:solidFill>
            </a:rPr>
            <a:t>Наукове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товариство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студентів</a:t>
          </a:r>
          <a:r>
            <a:rPr lang="ru-RU" sz="2400" dirty="0" smtClean="0">
              <a:solidFill>
                <a:schemeClr val="bg1"/>
              </a:solidFill>
            </a:rPr>
            <a:t> Н</a:t>
          </a:r>
          <a:r>
            <a:rPr lang="uk-UA" sz="2400" dirty="0" smtClean="0">
              <a:solidFill>
                <a:schemeClr val="bg1"/>
              </a:solidFill>
            </a:rPr>
            <a:t>Н</a:t>
          </a:r>
          <a:r>
            <a:rPr lang="ru-RU" sz="2400" dirty="0" smtClean="0">
              <a:solidFill>
                <a:schemeClr val="bg1"/>
              </a:solidFill>
            </a:rPr>
            <a:t>ІІТМ </a:t>
          </a:r>
        </a:p>
      </dgm:t>
    </dgm:pt>
    <dgm:pt modelId="{BD820F97-2136-46B0-BC97-50D87E35EB7E}" type="parTrans" cxnId="{19428459-198E-479B-9189-C395BE2A0524}">
      <dgm:prSet/>
      <dgm:spPr/>
      <dgm:t>
        <a:bodyPr/>
        <a:lstStyle/>
        <a:p>
          <a:endParaRPr lang="ru-RU"/>
        </a:p>
      </dgm:t>
    </dgm:pt>
    <dgm:pt modelId="{98BF643F-0576-420C-A44B-19BBA85A1F6B}" type="sibTrans" cxnId="{19428459-198E-479B-9189-C395BE2A0524}">
      <dgm:prSet/>
      <dgm:spPr/>
      <dgm:t>
        <a:bodyPr/>
        <a:lstStyle/>
        <a:p>
          <a:endParaRPr lang="ru-RU"/>
        </a:p>
      </dgm:t>
    </dgm:pt>
    <dgm:pt modelId="{4C15F765-8839-459A-907C-28CC331F689F}">
      <dgm:prSet custT="1"/>
      <dgm:spPr/>
      <dgm:t>
        <a:bodyPr/>
        <a:lstStyle/>
        <a:p>
          <a:pPr marL="712788" indent="0" algn="l" rtl="0"/>
          <a:r>
            <a:rPr lang="ru-RU" sz="2000" dirty="0" err="1" smtClean="0">
              <a:solidFill>
                <a:schemeClr val="bg1"/>
              </a:solidFill>
            </a:rPr>
            <a:t>це</a:t>
          </a:r>
          <a:r>
            <a:rPr lang="ru-RU" sz="2000" dirty="0" smtClean="0">
              <a:solidFill>
                <a:schemeClr val="bg1"/>
              </a:solidFill>
            </a:rPr>
            <a:t> команда </a:t>
          </a:r>
          <a:r>
            <a:rPr lang="ru-RU" sz="2000" dirty="0" err="1" smtClean="0">
              <a:solidFill>
                <a:schemeClr val="bg1"/>
              </a:solidFill>
            </a:rPr>
            <a:t>молодих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цілеспрямованих</a:t>
          </a:r>
          <a:r>
            <a:rPr lang="ru-RU" sz="2000" dirty="0" smtClean="0">
              <a:solidFill>
                <a:schemeClr val="bg1"/>
              </a:solidFill>
            </a:rPr>
            <a:t> людей, яка </a:t>
          </a:r>
          <a:r>
            <a:rPr lang="ru-RU" sz="2000" dirty="0" err="1" smtClean="0">
              <a:solidFill>
                <a:schemeClr val="bg1"/>
              </a:solidFill>
            </a:rPr>
            <a:t>створює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творче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наукове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середовище</a:t>
          </a:r>
          <a:r>
            <a:rPr lang="ru-RU" sz="2000" dirty="0" smtClean="0">
              <a:solidFill>
                <a:schemeClr val="bg1"/>
              </a:solidFill>
            </a:rPr>
            <a:t> через </a:t>
          </a:r>
          <a:r>
            <a:rPr lang="ru-RU" sz="2000" dirty="0" err="1" smtClean="0">
              <a:solidFill>
                <a:schemeClr val="bg1"/>
              </a:solidFill>
            </a:rPr>
            <a:t>реалізацію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успішних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проектів</a:t>
          </a:r>
          <a:r>
            <a:rPr lang="ru-RU" sz="2000" dirty="0" smtClean="0">
              <a:solidFill>
                <a:schemeClr val="bg1"/>
              </a:solidFill>
            </a:rPr>
            <a:t>, </a:t>
          </a:r>
          <a:r>
            <a:rPr lang="ru-RU" sz="2000" dirty="0" err="1" smtClean="0">
              <a:solidFill>
                <a:schemeClr val="bg1"/>
              </a:solidFill>
            </a:rPr>
            <a:t>орієнтованих</a:t>
          </a:r>
          <a:r>
            <a:rPr lang="ru-RU" sz="2000" dirty="0" smtClean="0">
              <a:solidFill>
                <a:schemeClr val="bg1"/>
              </a:solidFill>
            </a:rPr>
            <a:t> на </a:t>
          </a:r>
          <a:r>
            <a:rPr lang="ru-RU" sz="2000" dirty="0" err="1" smtClean="0">
              <a:solidFill>
                <a:schemeClr val="bg1"/>
              </a:solidFill>
            </a:rPr>
            <a:t>підтримку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наукоємних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ідей</a:t>
          </a:r>
          <a:r>
            <a:rPr lang="ru-RU" sz="2000" dirty="0" smtClean="0">
              <a:solidFill>
                <a:schemeClr val="bg1"/>
              </a:solidFill>
            </a:rPr>
            <a:t>, </a:t>
          </a:r>
          <a:r>
            <a:rPr lang="ru-RU" sz="2000" dirty="0" err="1" smtClean="0">
              <a:solidFill>
                <a:schemeClr val="bg1"/>
              </a:solidFill>
            </a:rPr>
            <a:t>інновацій</a:t>
          </a:r>
          <a:r>
            <a:rPr lang="ru-RU" sz="2000" dirty="0" smtClean="0">
              <a:solidFill>
                <a:schemeClr val="bg1"/>
              </a:solidFill>
            </a:rPr>
            <a:t> та </a:t>
          </a:r>
          <a:r>
            <a:rPr lang="ru-RU" sz="2000" dirty="0" err="1" smtClean="0">
              <a:solidFill>
                <a:schemeClr val="bg1"/>
              </a:solidFill>
            </a:rPr>
            <a:t>обмін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знаннями</a:t>
          </a:r>
          <a:r>
            <a:rPr lang="ru-RU" sz="2000" dirty="0" smtClean="0">
              <a:solidFill>
                <a:schemeClr val="bg1"/>
              </a:solidFill>
            </a:rPr>
            <a:t>.</a:t>
          </a:r>
          <a:r>
            <a:rPr lang="ru-RU" sz="3300" dirty="0" smtClean="0">
              <a:solidFill>
                <a:schemeClr val="bg1"/>
              </a:solidFill>
            </a:rPr>
            <a:t/>
          </a:r>
          <a:br>
            <a:rPr lang="ru-RU" sz="3300" dirty="0" smtClean="0">
              <a:solidFill>
                <a:schemeClr val="bg1"/>
              </a:solidFill>
            </a:rPr>
          </a:br>
          <a:endParaRPr lang="ru-RU" sz="2400" dirty="0">
            <a:solidFill>
              <a:schemeClr val="bg1"/>
            </a:solidFill>
          </a:endParaRPr>
        </a:p>
      </dgm:t>
    </dgm:pt>
    <dgm:pt modelId="{429CF487-B308-446E-BB44-A75D9E4B41A3}" type="parTrans" cxnId="{073A50DC-911C-4B55-92BC-A8885F6CB35D}">
      <dgm:prSet/>
      <dgm:spPr/>
      <dgm:t>
        <a:bodyPr/>
        <a:lstStyle/>
        <a:p>
          <a:endParaRPr lang="ru-RU"/>
        </a:p>
      </dgm:t>
    </dgm:pt>
    <dgm:pt modelId="{F71F3290-405D-40F6-B019-DC1574A097C4}" type="sibTrans" cxnId="{073A50DC-911C-4B55-92BC-A8885F6CB35D}">
      <dgm:prSet/>
      <dgm:spPr/>
      <dgm:t>
        <a:bodyPr/>
        <a:lstStyle/>
        <a:p>
          <a:endParaRPr lang="ru-RU"/>
        </a:p>
      </dgm:t>
    </dgm:pt>
    <dgm:pt modelId="{B1BE7C64-E3E2-4B80-B8E1-CD6964E9E948}" type="pres">
      <dgm:prSet presAssocID="{62B9AEAC-0D9E-4381-838F-29592683EA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D8389-9D94-4B7B-98A2-897CDC36D115}" type="pres">
      <dgm:prSet presAssocID="{6BDDAA84-B1AA-4F45-8E59-31ED86684E1C}" presName="comp" presStyleCnt="0"/>
      <dgm:spPr/>
    </dgm:pt>
    <dgm:pt modelId="{C4F11FED-EEB8-4A4D-BA75-53A14DE88CB7}" type="pres">
      <dgm:prSet presAssocID="{6BDDAA84-B1AA-4F45-8E59-31ED86684E1C}" presName="box" presStyleLbl="node1" presStyleIdx="0" presStyleCnt="2" custScaleY="34810" custLinFactNeighborY="-44002"/>
      <dgm:spPr/>
      <dgm:t>
        <a:bodyPr/>
        <a:lstStyle/>
        <a:p>
          <a:endParaRPr lang="ru-RU"/>
        </a:p>
      </dgm:t>
    </dgm:pt>
    <dgm:pt modelId="{E2CEE24B-2819-46F7-98C8-51DFFC7F2E3E}" type="pres">
      <dgm:prSet presAssocID="{6BDDAA84-B1AA-4F45-8E59-31ED86684E1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000" r="-2000"/>
          </a:stretch>
        </a:blipFill>
      </dgm:spPr>
    </dgm:pt>
    <dgm:pt modelId="{9F63AA1C-374F-4E69-93A8-8EFFFF127B25}" type="pres">
      <dgm:prSet presAssocID="{6BDDAA84-B1AA-4F45-8E59-31ED86684E1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BFCCE-CF89-46C3-A8B7-C166CFD4C220}" type="pres">
      <dgm:prSet presAssocID="{98BF643F-0576-420C-A44B-19BBA85A1F6B}" presName="spacer" presStyleCnt="0"/>
      <dgm:spPr/>
    </dgm:pt>
    <dgm:pt modelId="{E1E5DBA5-5FA5-4ADB-8E98-605289C34408}" type="pres">
      <dgm:prSet presAssocID="{4C15F765-8839-459A-907C-28CC331F689F}" presName="comp" presStyleCnt="0"/>
      <dgm:spPr/>
    </dgm:pt>
    <dgm:pt modelId="{243E3FC1-E8A7-42F4-8416-2990B13EF0B4}" type="pres">
      <dgm:prSet presAssocID="{4C15F765-8839-459A-907C-28CC331F689F}" presName="box" presStyleLbl="node1" presStyleIdx="1" presStyleCnt="2"/>
      <dgm:spPr/>
      <dgm:t>
        <a:bodyPr/>
        <a:lstStyle/>
        <a:p>
          <a:endParaRPr lang="ru-RU"/>
        </a:p>
      </dgm:t>
    </dgm:pt>
    <dgm:pt modelId="{9B62EA41-88BF-491B-BDCF-27235C5B11D6}" type="pres">
      <dgm:prSet presAssocID="{4C15F765-8839-459A-907C-28CC331F689F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71D4D0E8-09A3-4A2E-B608-3431CCA4A17C}" type="pres">
      <dgm:prSet presAssocID="{4C15F765-8839-459A-907C-28CC331F689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7AEFB-F943-4963-B158-0BE1609C607B}" type="presOf" srcId="{6BDDAA84-B1AA-4F45-8E59-31ED86684E1C}" destId="{9F63AA1C-374F-4E69-93A8-8EFFFF127B25}" srcOrd="1" destOrd="0" presId="urn:microsoft.com/office/officeart/2005/8/layout/vList4"/>
    <dgm:cxn modelId="{A3403C71-C98E-415E-B971-9FB451B4B7E2}" type="presOf" srcId="{62B9AEAC-0D9E-4381-838F-29592683EAC3}" destId="{B1BE7C64-E3E2-4B80-B8E1-CD6964E9E948}" srcOrd="0" destOrd="0" presId="urn:microsoft.com/office/officeart/2005/8/layout/vList4"/>
    <dgm:cxn modelId="{19428459-198E-479B-9189-C395BE2A0524}" srcId="{62B9AEAC-0D9E-4381-838F-29592683EAC3}" destId="{6BDDAA84-B1AA-4F45-8E59-31ED86684E1C}" srcOrd="0" destOrd="0" parTransId="{BD820F97-2136-46B0-BC97-50D87E35EB7E}" sibTransId="{98BF643F-0576-420C-A44B-19BBA85A1F6B}"/>
    <dgm:cxn modelId="{78E4496F-6B11-4087-93BD-BA5CEC2D2C62}" type="presOf" srcId="{4C15F765-8839-459A-907C-28CC331F689F}" destId="{71D4D0E8-09A3-4A2E-B608-3431CCA4A17C}" srcOrd="1" destOrd="0" presId="urn:microsoft.com/office/officeart/2005/8/layout/vList4"/>
    <dgm:cxn modelId="{A36F48AB-CD46-4F8A-A490-616249D550A0}" type="presOf" srcId="{6BDDAA84-B1AA-4F45-8E59-31ED86684E1C}" destId="{C4F11FED-EEB8-4A4D-BA75-53A14DE88CB7}" srcOrd="0" destOrd="0" presId="urn:microsoft.com/office/officeart/2005/8/layout/vList4"/>
    <dgm:cxn modelId="{073A50DC-911C-4B55-92BC-A8885F6CB35D}" srcId="{62B9AEAC-0D9E-4381-838F-29592683EAC3}" destId="{4C15F765-8839-459A-907C-28CC331F689F}" srcOrd="1" destOrd="0" parTransId="{429CF487-B308-446E-BB44-A75D9E4B41A3}" sibTransId="{F71F3290-405D-40F6-B019-DC1574A097C4}"/>
    <dgm:cxn modelId="{BC420EF4-F971-4B34-9C71-3A6433A1995C}" type="presOf" srcId="{4C15F765-8839-459A-907C-28CC331F689F}" destId="{243E3FC1-E8A7-42F4-8416-2990B13EF0B4}" srcOrd="0" destOrd="0" presId="urn:microsoft.com/office/officeart/2005/8/layout/vList4"/>
    <dgm:cxn modelId="{1BC31C99-7CB3-40DC-A871-71369B4F61D8}" type="presParOf" srcId="{B1BE7C64-E3E2-4B80-B8E1-CD6964E9E948}" destId="{3B7D8389-9D94-4B7B-98A2-897CDC36D115}" srcOrd="0" destOrd="0" presId="urn:microsoft.com/office/officeart/2005/8/layout/vList4"/>
    <dgm:cxn modelId="{75AEA1BF-C6D3-4AE4-8045-F9D563A61F5F}" type="presParOf" srcId="{3B7D8389-9D94-4B7B-98A2-897CDC36D115}" destId="{C4F11FED-EEB8-4A4D-BA75-53A14DE88CB7}" srcOrd="0" destOrd="0" presId="urn:microsoft.com/office/officeart/2005/8/layout/vList4"/>
    <dgm:cxn modelId="{596EECCB-A009-49C3-A022-953F92418700}" type="presParOf" srcId="{3B7D8389-9D94-4B7B-98A2-897CDC36D115}" destId="{E2CEE24B-2819-46F7-98C8-51DFFC7F2E3E}" srcOrd="1" destOrd="0" presId="urn:microsoft.com/office/officeart/2005/8/layout/vList4"/>
    <dgm:cxn modelId="{246064FC-3307-4D0E-A3D2-5F19FBBAF5AC}" type="presParOf" srcId="{3B7D8389-9D94-4B7B-98A2-897CDC36D115}" destId="{9F63AA1C-374F-4E69-93A8-8EFFFF127B25}" srcOrd="2" destOrd="0" presId="urn:microsoft.com/office/officeart/2005/8/layout/vList4"/>
    <dgm:cxn modelId="{E2DBADDA-4511-46AF-9A7B-DEBF1B639064}" type="presParOf" srcId="{B1BE7C64-E3E2-4B80-B8E1-CD6964E9E948}" destId="{31BBFCCE-CF89-46C3-A8B7-C166CFD4C220}" srcOrd="1" destOrd="0" presId="urn:microsoft.com/office/officeart/2005/8/layout/vList4"/>
    <dgm:cxn modelId="{8DDB716C-D60E-4D69-B942-83979F0A3052}" type="presParOf" srcId="{B1BE7C64-E3E2-4B80-B8E1-CD6964E9E948}" destId="{E1E5DBA5-5FA5-4ADB-8E98-605289C34408}" srcOrd="2" destOrd="0" presId="urn:microsoft.com/office/officeart/2005/8/layout/vList4"/>
    <dgm:cxn modelId="{03CC4442-CA33-4BEB-B56A-2642B6F982C0}" type="presParOf" srcId="{E1E5DBA5-5FA5-4ADB-8E98-605289C34408}" destId="{243E3FC1-E8A7-42F4-8416-2990B13EF0B4}" srcOrd="0" destOrd="0" presId="urn:microsoft.com/office/officeart/2005/8/layout/vList4"/>
    <dgm:cxn modelId="{4246F4B2-A6CE-4FBE-B493-C178BC382211}" type="presParOf" srcId="{E1E5DBA5-5FA5-4ADB-8E98-605289C34408}" destId="{9B62EA41-88BF-491B-BDCF-27235C5B11D6}" srcOrd="1" destOrd="0" presId="urn:microsoft.com/office/officeart/2005/8/layout/vList4"/>
    <dgm:cxn modelId="{8EECD044-23AA-4983-8908-8EC0D1039A14}" type="presParOf" srcId="{E1E5DBA5-5FA5-4ADB-8E98-605289C34408}" destId="{71D4D0E8-09A3-4A2E-B608-3431CCA4A1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6088" y="3086100"/>
            <a:ext cx="11263312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4F62022-8277-4800-BE78-B0871C978CA7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463" y="5956300"/>
            <a:ext cx="1016000" cy="365125"/>
          </a:xfr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DACBD79-9689-4AE6-8EE8-6C04B4B9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F044-BD30-4D64-BC7E-C04B3C30D338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0DA0-054B-4684-AFA7-2EFAE6D02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8839200" y="600075"/>
            <a:ext cx="2906713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188" y="5956300"/>
            <a:ext cx="1328737" cy="365125"/>
          </a:xfr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D160395-45A2-4E2B-8934-E58EB48031DD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700" y="5951538"/>
            <a:ext cx="7896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7338" y="5956300"/>
            <a:ext cx="1163637" cy="365125"/>
          </a:xfr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DC062BC-B1BA-4072-95C7-529BD99F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97C1-FDC3-4CEA-94E9-447564C0A83E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D0EB-BDD5-4369-AAD4-3AA32A27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447675" y="5141913"/>
            <a:ext cx="11290300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66B994B-2764-402F-9E29-017B3E368EC0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C4E0420-3D3A-4474-BEF8-7489E588D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2711-A0F7-4F32-A394-9F46BD9348DF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4D74-9612-4D18-B549-80168511D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A99C-B9FF-4941-ABA5-EDF6533F16CE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C09D-F6F8-4811-8D72-49C40141D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spect="1"/>
          </p:cNvSpPr>
          <p:nvPr/>
        </p:nvSpPr>
        <p:spPr>
          <a:xfrm>
            <a:off x="441325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5B28-65A7-4CB6-859D-1A3DCE4B8275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EFED-6640-4B58-A3A0-1E471539E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8457-68BF-4F6A-A582-CB08405148E5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077D2-B2B0-43C4-9B68-0FAD1E09D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spect="1"/>
          </p:cNvSpPr>
          <p:nvPr/>
        </p:nvSpPr>
        <p:spPr>
          <a:xfrm>
            <a:off x="447675" y="5141913"/>
            <a:ext cx="11298238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8EB57CA-DD90-4DD0-8DE8-CA34B9950E17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E95CA98-C564-47D3-B67C-F04CC425D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C3BC-A5CE-4C60-9FA5-287EFF9BBA68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401-F8D7-4E17-A4CC-AD385AC50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704850"/>
            <a:ext cx="1102995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335213"/>
            <a:ext cx="11029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713" y="59563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54F91A83-4F6D-4DE6-BA46-3ACFA8CC3DFD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463" y="5956300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5C3B7DFE-5A72-4F00-B1D3-34EFB117C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457200"/>
            <a:ext cx="3703637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275" y="45402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00" y="457200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9" r:id="rId7"/>
    <p:sldLayoutId id="2147483666" r:id="rId8"/>
    <p:sldLayoutId id="2147483658" r:id="rId9"/>
    <p:sldLayoutId id="2147483667" r:id="rId10"/>
    <p:sldLayoutId id="214748366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025" y="1020763"/>
            <a:ext cx="10993438" cy="14747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УНІВЕРСИТЕТ ДЕРЖАВНОЇ ФІСКАЛЬНОЇ СЛУЖБИ УКРАЇНИ</a:t>
            </a:r>
            <a:br>
              <a:rPr lang="uk-UA" dirty="0" smtClean="0"/>
            </a:br>
            <a:r>
              <a:rPr lang="uk-UA" dirty="0" smtClean="0"/>
              <a:t>НАВЧАЛЬНО-НАУКОВИЙ ІНСТИТУТ </a:t>
            </a:r>
            <a:br>
              <a:rPr lang="uk-UA" dirty="0" smtClean="0"/>
            </a:br>
            <a:r>
              <a:rPr lang="uk-UA" dirty="0" smtClean="0"/>
              <a:t>ІНФОРМАЦІЙНИХ ТЕХНОЛОГІЙ ТА МЕНЕДМЕНТУ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10993438" cy="590550"/>
          </a:xfrm>
        </p:spPr>
        <p:txBody>
          <a:bodyPr rtlCol="0"/>
          <a:lstStyle/>
          <a:p>
            <a:pPr algn="ctr" fontAlgn="auto">
              <a:defRPr/>
            </a:pPr>
            <a:r>
              <a:rPr lang="uk-UA" sz="3200" dirty="0" smtClean="0"/>
              <a:t>ЗАПРОШУЄМО НА НАВЧАННЯ</a:t>
            </a:r>
            <a:endParaRPr lang="ru-RU" sz="3200" dirty="0"/>
          </a:p>
        </p:txBody>
      </p:sp>
      <p:grpSp>
        <p:nvGrpSpPr>
          <p:cNvPr id="13315" name="Группа 5"/>
          <p:cNvGrpSpPr>
            <a:grpSpLocks/>
          </p:cNvGrpSpPr>
          <p:nvPr/>
        </p:nvGrpSpPr>
        <p:grpSpPr bwMode="auto">
          <a:xfrm>
            <a:off x="2032000" y="3417888"/>
            <a:ext cx="8128000" cy="2630487"/>
            <a:chOff x="581191" y="3417783"/>
            <a:chExt cx="8127561" cy="2630320"/>
          </a:xfrm>
        </p:grpSpPr>
        <p:pic>
          <p:nvPicPr>
            <p:cNvPr id="1331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1191" y="3417783"/>
              <a:ext cx="4337092" cy="263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Рисунок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8090" y="3417784"/>
              <a:ext cx="1980662" cy="263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 anchor="t">
            <a:normAutofit/>
          </a:bodyPr>
          <a:lstStyle/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306000" indent="-306000" fontAlgn="auto"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306000" indent="-306000" fontAlgn="auto">
              <a:defRPr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2000" y="2181225"/>
          <a:ext cx="8128000" cy="246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77">
                  <a:extLst>
                    <a:ext uri="{9D8B030D-6E8A-4147-A177-3AD203B41FA5}"/>
                  </a:extLst>
                </a:gridCol>
                <a:gridCol w="5322823">
                  <a:extLst>
                    <a:ext uri="{9D8B030D-6E8A-4147-A177-3AD203B41FA5}"/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Перелік</a:t>
                      </a:r>
                      <a:r>
                        <a:rPr lang="ru-RU" dirty="0" smtClean="0"/>
                        <a:t> </a:t>
                      </a:r>
                      <a:r>
                        <a:rPr lang="uk-UA" dirty="0" smtClean="0"/>
                        <a:t>вступних випробувань </a:t>
                      </a: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здобуття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освітнього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рівню</a:t>
                      </a:r>
                      <a:r>
                        <a:rPr lang="ru-RU" dirty="0" smtClean="0"/>
                        <a:t> «</a:t>
                      </a:r>
                      <a:r>
                        <a:rPr lang="ru-RU" dirty="0" err="1" smtClean="0"/>
                        <a:t>магістр</a:t>
                      </a:r>
                      <a:r>
                        <a:rPr lang="ru-RU" dirty="0" smtClean="0"/>
                        <a:t>»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на </a:t>
                      </a:r>
                      <a:r>
                        <a:rPr lang="ru-RU" dirty="0" err="1" smtClean="0"/>
                        <a:t>основі</a:t>
                      </a:r>
                      <a:r>
                        <a:rPr lang="ru-RU" dirty="0" smtClean="0"/>
                        <a:t> </a:t>
                      </a:r>
                      <a:r>
                        <a:rPr lang="uk-UA" dirty="0" smtClean="0"/>
                        <a:t>ОКР «бакалавр»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спеціалізація </a:t>
                      </a:r>
                    </a:p>
                    <a:p>
                      <a:pPr algn="ctr"/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«Економічна кібернетика»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Фаховий іспит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Іноземна мова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спеціалізація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«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управляючі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системи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і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(за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галузями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)»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Фаховий іспит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Іноземна мова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НАВЧАЛЬНО-НАУКОВИЙ ІНСТИТУТ </a:t>
            </a:r>
            <a:br>
              <a:rPr lang="uk-UA" smtClean="0"/>
            </a:br>
            <a:r>
              <a:rPr lang="uk-UA" smtClean="0"/>
              <a:t>ІНФОРМАЦІЙНИХ ТЕХНОЛОГІЙ ТА МЕНЕДЖМЕНТУ</a:t>
            </a:r>
            <a:endParaRPr lang="ru-RU" dirty="0"/>
          </a:p>
        </p:txBody>
      </p:sp>
      <p:graphicFrame>
        <p:nvGraphicFramePr>
          <p:cNvPr id="41" name="Объект 40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411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Группа 19"/>
          <p:cNvGrpSpPr>
            <a:grpSpLocks/>
          </p:cNvGrpSpPr>
          <p:nvPr/>
        </p:nvGrpSpPr>
        <p:grpSpPr bwMode="auto">
          <a:xfrm>
            <a:off x="581025" y="3424238"/>
            <a:ext cx="11029950" cy="3060700"/>
            <a:chOff x="388443" y="2546238"/>
            <a:chExt cx="11415113" cy="306135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88443" y="2546238"/>
              <a:ext cx="2562446" cy="1765525"/>
            </a:xfrm>
            <a:prstGeom prst="roundRect">
              <a:avLst/>
            </a:prstGeom>
            <a:blipFill>
              <a:blip r:embed="rId8">
                <a:extLst>
                  <a:ext uri="{28A0092B-C50C-407E-A947-70E740481C1C}"/>
                </a:extLst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87239" y="4656479"/>
              <a:ext cx="2561335" cy="951117"/>
            </a:xfrm>
            <a:custGeom>
              <a:avLst/>
              <a:gdLst>
                <a:gd name="connsiteX0" fmla="*/ 0 w 2562446"/>
                <a:gd name="connsiteY0" fmla="*/ 0 h 950667"/>
                <a:gd name="connsiteX1" fmla="*/ 2562446 w 2562446"/>
                <a:gd name="connsiteY1" fmla="*/ 0 h 950667"/>
                <a:gd name="connsiteX2" fmla="*/ 2562446 w 2562446"/>
                <a:gd name="connsiteY2" fmla="*/ 950667 h 950667"/>
                <a:gd name="connsiteX3" fmla="*/ 0 w 2562446"/>
                <a:gd name="connsiteY3" fmla="*/ 950667 h 950667"/>
                <a:gd name="connsiteX4" fmla="*/ 0 w 2562446"/>
                <a:gd name="connsiteY4" fmla="*/ 0 h 95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446" h="950667">
                  <a:moveTo>
                    <a:pt x="0" y="0"/>
                  </a:moveTo>
                  <a:lnTo>
                    <a:pt x="2562446" y="0"/>
                  </a:lnTo>
                  <a:lnTo>
                    <a:pt x="2562446" y="950667"/>
                  </a:lnTo>
                  <a:lnTo>
                    <a:pt x="0" y="9506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20040" tIns="320040" rIns="320040" bIns="0" spcCol="1270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9241110" y="2546238"/>
              <a:ext cx="2562446" cy="1765525"/>
            </a:xfrm>
            <a:prstGeom prst="roundRect">
              <a:avLst/>
            </a:prstGeom>
            <a:blipFill>
              <a:blip r:embed="rId9">
                <a:extLst>
                  <a:ext uri="{28A0092B-C50C-407E-A947-70E740481C1C}"/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3404872" y="4656479"/>
              <a:ext cx="2562979" cy="951117"/>
            </a:xfrm>
            <a:custGeom>
              <a:avLst/>
              <a:gdLst>
                <a:gd name="connsiteX0" fmla="*/ 0 w 2562446"/>
                <a:gd name="connsiteY0" fmla="*/ 0 h 950667"/>
                <a:gd name="connsiteX1" fmla="*/ 2562446 w 2562446"/>
                <a:gd name="connsiteY1" fmla="*/ 0 h 950667"/>
                <a:gd name="connsiteX2" fmla="*/ 2562446 w 2562446"/>
                <a:gd name="connsiteY2" fmla="*/ 950667 h 950667"/>
                <a:gd name="connsiteX3" fmla="*/ 0 w 2562446"/>
                <a:gd name="connsiteY3" fmla="*/ 950667 h 950667"/>
                <a:gd name="connsiteX4" fmla="*/ 0 w 2562446"/>
                <a:gd name="connsiteY4" fmla="*/ 0 h 95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446" h="950667">
                  <a:moveTo>
                    <a:pt x="0" y="0"/>
                  </a:moveTo>
                  <a:lnTo>
                    <a:pt x="2562446" y="0"/>
                  </a:lnTo>
                  <a:lnTo>
                    <a:pt x="2562446" y="950667"/>
                  </a:lnTo>
                  <a:lnTo>
                    <a:pt x="0" y="9506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20040" tIns="320040" rIns="320040" bIns="0" spcCol="1270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339332" y="2546238"/>
              <a:ext cx="2562446" cy="1765525"/>
            </a:xfrm>
            <a:prstGeom prst="roundRect">
              <a:avLst/>
            </a:prstGeom>
            <a:blipFill>
              <a:blip r:embed="rId10">
                <a:extLst>
                  <a:ext uri="{28A0092B-C50C-407E-A947-70E740481C1C}"/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6224148" y="4656479"/>
              <a:ext cx="2562979" cy="951117"/>
            </a:xfrm>
            <a:custGeom>
              <a:avLst/>
              <a:gdLst>
                <a:gd name="connsiteX0" fmla="*/ 0 w 2562446"/>
                <a:gd name="connsiteY0" fmla="*/ 0 h 950667"/>
                <a:gd name="connsiteX1" fmla="*/ 2562446 w 2562446"/>
                <a:gd name="connsiteY1" fmla="*/ 0 h 950667"/>
                <a:gd name="connsiteX2" fmla="*/ 2562446 w 2562446"/>
                <a:gd name="connsiteY2" fmla="*/ 950667 h 950667"/>
                <a:gd name="connsiteX3" fmla="*/ 0 w 2562446"/>
                <a:gd name="connsiteY3" fmla="*/ 950667 h 950667"/>
                <a:gd name="connsiteX4" fmla="*/ 0 w 2562446"/>
                <a:gd name="connsiteY4" fmla="*/ 0 h 95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446" h="950667">
                  <a:moveTo>
                    <a:pt x="0" y="0"/>
                  </a:moveTo>
                  <a:lnTo>
                    <a:pt x="2562446" y="0"/>
                  </a:lnTo>
                  <a:lnTo>
                    <a:pt x="2562446" y="950667"/>
                  </a:lnTo>
                  <a:lnTo>
                    <a:pt x="0" y="9506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20040" tIns="320040" rIns="320040" bIns="0" spcCol="1270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290221" y="2546238"/>
              <a:ext cx="2562446" cy="1765525"/>
            </a:xfrm>
            <a:prstGeom prst="roundRect">
              <a:avLst/>
            </a:prstGeom>
            <a:blipFill>
              <a:blip r:embed="rId11">
                <a:extLst>
                  <a:ext uri="{28A0092B-C50C-407E-A947-70E740481C1C}"/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9043425" y="4656479"/>
              <a:ext cx="2561336" cy="951117"/>
            </a:xfrm>
            <a:custGeom>
              <a:avLst/>
              <a:gdLst>
                <a:gd name="connsiteX0" fmla="*/ 0 w 2562446"/>
                <a:gd name="connsiteY0" fmla="*/ 0 h 950667"/>
                <a:gd name="connsiteX1" fmla="*/ 2562446 w 2562446"/>
                <a:gd name="connsiteY1" fmla="*/ 0 h 950667"/>
                <a:gd name="connsiteX2" fmla="*/ 2562446 w 2562446"/>
                <a:gd name="connsiteY2" fmla="*/ 950667 h 950667"/>
                <a:gd name="connsiteX3" fmla="*/ 0 w 2562446"/>
                <a:gd name="connsiteY3" fmla="*/ 950667 h 950667"/>
                <a:gd name="connsiteX4" fmla="*/ 0 w 2562446"/>
                <a:gd name="connsiteY4" fmla="*/ 0 h 95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446" h="950667">
                  <a:moveTo>
                    <a:pt x="0" y="0"/>
                  </a:moveTo>
                  <a:lnTo>
                    <a:pt x="2562446" y="0"/>
                  </a:lnTo>
                  <a:lnTo>
                    <a:pt x="2562446" y="950667"/>
                  </a:lnTo>
                  <a:lnTo>
                    <a:pt x="0" y="9506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20040" tIns="320040" rIns="320040" bIns="0" spcCol="1270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81192" y="2630438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66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Объект 14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760413" y="3386138"/>
            <a:ext cx="10671175" cy="1838325"/>
            <a:chOff x="795942" y="3881171"/>
            <a:chExt cx="10301743" cy="1559060"/>
          </a:xfrm>
        </p:grpSpPr>
        <p:pic>
          <p:nvPicPr>
            <p:cNvPr id="5" name="Объект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 rot="10800000">
              <a:off x="9020175" y="3881634"/>
              <a:ext cx="2077510" cy="155813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795942" y="3881171"/>
              <a:ext cx="2556858" cy="155906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4214199" y="3881730"/>
              <a:ext cx="3944578" cy="155794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581192" y="3769261"/>
          <a:ext cx="8910278" cy="287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8"/>
          <a:srcRect b="16547"/>
          <a:stretch>
            <a:fillRect/>
          </a:stretch>
        </p:blipFill>
        <p:spPr bwMode="auto">
          <a:xfrm>
            <a:off x="592138" y="1835150"/>
            <a:ext cx="20970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Объект 2"/>
          <p:cNvSpPr txBox="1">
            <a:spLocks/>
          </p:cNvSpPr>
          <p:nvPr/>
        </p:nvSpPr>
        <p:spPr bwMode="auto">
          <a:xfrm>
            <a:off x="733425" y="2333625"/>
            <a:ext cx="110299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582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None/>
            </a:pPr>
            <a:r>
              <a:rPr lang="ru-RU" sz="2500">
                <a:solidFill>
                  <a:schemeClr val="tx2"/>
                </a:solidFill>
                <a:latin typeface="Corbel" pitchFamily="34" charset="0"/>
              </a:rPr>
              <a:t>Директор Інституту – д.е.н., професор Ріппа Сергій Петрович.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163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563" y="3381375"/>
            <a:ext cx="1714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575" y="3479800"/>
            <a:ext cx="1844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438" y="5330825"/>
            <a:ext cx="190182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675" y="3473450"/>
            <a:ext cx="10445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675" y="4306888"/>
            <a:ext cx="7223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62" y="3540347"/>
            <a:ext cx="2008643" cy="150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4567238"/>
          </a:xfrm>
        </p:spPr>
        <p:txBody>
          <a:bodyPr rtlCol="0" anchor="t">
            <a:normAutofit/>
          </a:bodyPr>
          <a:lstStyle/>
          <a:p>
            <a:pPr marL="0" indent="0" algn="ctr" fontAlgn="auto">
              <a:buFont typeface="Wingdings 2" pitchFamily="18" charset="2"/>
              <a:buNone/>
              <a:defRPr/>
            </a:pPr>
            <a:r>
              <a:rPr lang="uk-UA" sz="2000" dirty="0" smtClean="0">
                <a:latin typeface="+mj-lt"/>
              </a:rPr>
              <a:t>ЗАПРОШУЄМО НА НАВЧАННЯ У 2016 РОЦІ ЗА ТАКИМИ НАПРЯМАМИ/СПЕЦІАЛЬНОСТЯМИ</a:t>
            </a:r>
          </a:p>
          <a:p>
            <a:pPr marL="0" indent="0" algn="ctr" fontAlgn="auto">
              <a:buFont typeface="Wingdings 2" pitchFamily="18" charset="2"/>
              <a:buNone/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81025" y="2703513"/>
          <a:ext cx="11029950" cy="407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2920">
                  <a:extLst>
                    <a:ext uri="{9D8B030D-6E8A-4147-A177-3AD203B41FA5}"/>
                  </a:extLst>
                </a:gridCol>
                <a:gridCol w="1872343">
                  <a:extLst>
                    <a:ext uri="{9D8B030D-6E8A-4147-A177-3AD203B41FA5}"/>
                  </a:extLst>
                </a:gridCol>
                <a:gridCol w="1494351">
                  <a:extLst>
                    <a:ext uri="{9D8B030D-6E8A-4147-A177-3AD203B41FA5}"/>
                  </a:extLst>
                </a:gridCol>
              </a:tblGrid>
              <a:tr h="3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НАПРЯМ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СТУПІНЬ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980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знань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05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Соціальні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та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поведінкові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науки»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спеціальність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051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Економіка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спеціалізація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Економічна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кібернетика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/>
                          </a:solidFill>
                        </a:rPr>
                        <a:t>БАКАЛАВР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Денна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84257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знань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12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спеціальність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122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Комп’ютерні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науки та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спеціалізація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управляючі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системи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і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(за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галузями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)»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Денна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Заочна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58980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знань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05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Соціальні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та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поведінкові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науки»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спеціальність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051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Економіка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спеціалізація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Економічна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кібернетика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/>
                          </a:solidFill>
                        </a:rPr>
                        <a:t>МАГІСТР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9E7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Денна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84257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знань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12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спеціальність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122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Комп’ютерні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науки та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спеціалізація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управляючі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системи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і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(за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галузями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)»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4257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знань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12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спеціальність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122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Комп’ютерні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науки та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спеціалізація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«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Інформаційні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управляючі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системи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і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технології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(за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галузями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)»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/>
                          </a:solidFill>
                        </a:rPr>
                        <a:t>СПЕЦІАЛІСТ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Денна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Заочна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9E7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НАВЧАЛЬНО-НАУКОВИЙ ІНСТИТУТ </a:t>
            </a:r>
            <a:br>
              <a:rPr lang="uk-UA" dirty="0"/>
            </a:br>
            <a:r>
              <a:rPr lang="uk-UA" dirty="0"/>
              <a:t>ІНФОРМАЦІЙНИХ ТЕХНОЛОГІЙ ТА </a:t>
            </a:r>
            <a:r>
              <a:rPr lang="uk-UA" dirty="0" smtClean="0"/>
              <a:t>МЕНЕДЖМЕНТУ</a:t>
            </a:r>
            <a:endParaRPr lang="ru-RU" dirty="0"/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775" y="40005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 anchor="t">
            <a:normAutofit/>
          </a:bodyPr>
          <a:lstStyle/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306000" indent="-306000" fontAlgn="auto"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/>
          </a:p>
          <a:p>
            <a:pPr marL="0" indent="0" fontAlgn="auto">
              <a:buFont typeface="Wingdings 2" pitchFamily="18" charset="2"/>
              <a:buNone/>
              <a:defRPr/>
            </a:pPr>
            <a:endParaRPr lang="uk-UA" dirty="0" smtClean="0"/>
          </a:p>
          <a:p>
            <a:pPr marL="306000" indent="-306000" fontAlgn="auto">
              <a:defRPr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2000" y="2181225"/>
          <a:ext cx="8128000" cy="2743200"/>
        </p:xfrm>
        <a:graphic>
          <a:graphicData uri="http://schemas.openxmlformats.org/drawingml/2006/table">
            <a:tbl>
              <a:tblPr/>
              <a:tblGrid>
                <a:gridCol w="2805113"/>
                <a:gridCol w="5322887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Перелік конкурсних предметів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для вступників на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ОКР «бакалавр»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на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основі повної загальної середньої освіти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спеціалізація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«Економічна кібернетика»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Українська мова та література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Географія або Історія України або Іноземна мова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спеціалізація «Інформаційні управляючі системи і технології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(за галузями)»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Українська мова та література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Географія або Фізика або Іноземна мова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817</TotalTime>
  <Words>303</Words>
  <Application>Microsoft Office PowerPoint</Application>
  <PresentationFormat>Произвольный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Gill Sans MT</vt:lpstr>
      <vt:lpstr>Arial</vt:lpstr>
      <vt:lpstr>Wingdings 2</vt:lpstr>
      <vt:lpstr>Calibri</vt:lpstr>
      <vt:lpstr>Corbel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УНІВЕРСИТЕТ ДЕРЖАВНОЇ ФІСКАЛЬНОЇ СЛУЖБИ УКРАЇНИ НАВЧАЛЬНО-НАУКОВИЙ ІНСТИТУТ  ІНФОРМАЦІЙНИХ ТЕХНОЛОГІЙ ТА МЕНЕДМЕНТУ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  <vt:lpstr>НАВЧАЛЬНО-НАУКОВИЙ ІНСТИТУТ  ІНФОРМАЦІЙНИХ ТЕХНОЛОГІЙ ТА МЕНЕДЖМЕНТУ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УНІВЕРСИТЕТ ДЕРЖАВНОЇ ФІСКАЛЬНОЇ СЛУЖБИ УКРАЇНИ НАВЧАЛЬНО-НАУКОВИЙ ІНСТИТУТ  ІНФОРМАЦІЙНИХ ТЕХНОЛОГІЙ ТА МЕНЕДМЕНТУ</dc:title>
  <dc:creator>radamaerl</dc:creator>
  <cp:lastModifiedBy>405</cp:lastModifiedBy>
  <cp:revision>88</cp:revision>
  <dcterms:created xsi:type="dcterms:W3CDTF">2016-04-04T10:48:47Z</dcterms:created>
  <dcterms:modified xsi:type="dcterms:W3CDTF">2016-04-12T08:21:05Z</dcterms:modified>
</cp:coreProperties>
</file>